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a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a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৭২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দ্বিতীয় পুত্ৰ হেৰাই গৈছিল আৰু পোৱা গৈছে</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a:t>
            </a:r>
            <a:r xmlns:a="http://schemas.openxmlformats.org/drawingml/2006/main">
              <a:rPr altLang="en-US" lang="as" sz="4000">
                <a:solidFill>
                  <a:srgbClr val="ff0000"/>
                </a:solidFill>
              </a:rPr>
              <a:t> </a:t>
            </a:r>
            <a:r xmlns:a="http://schemas.openxmlformats.org/drawingml/2006/main">
              <a:rPr altLang="ko-KR" lang="as" sz="4000">
                <a:solidFill>
                  <a:srgbClr val="ff0000"/>
                </a:solidFill>
              </a:rPr>
              <a:t>কুইজ</a:t>
            </a:r>
            <a:r xmlns:a="http://schemas.openxmlformats.org/drawingml/2006/main">
              <a:rPr altLang="en-US" lang="as"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দ্বিতীয় পুত্ৰৰ লগত পিতৃয়ে কেনে ব্যৱহাৰ কৰিছিল উভতি আহিলে?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দ্বিতীয় পুত্ৰক বাহিৰ কৰি দিলে।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দ্বিতীয় পুত্ৰক খুন্দা মাৰিলে।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দ্বিতীয় পুত্ৰক দেখা নাপালে।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দ্বিতীয় পুত্ৰক আনন্দৰে আদৰিলে।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৪ </a:t>
            </a:r>
            <a:r xmlns:a="http://schemas.openxmlformats.org/drawingml/2006/main">
              <a:rPr altLang="ko-KR" lang="as" sz="2800">
                <a:solidFill>
                  <a:srgbClr val="ff0000"/>
                </a:solidFill>
              </a:rPr>
              <a:t>দ্বিতীয় পুত্ৰক আনন্দৰে আদৰিলে।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৮১ঈশ্বৰৰ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দহ হাজাৰ প্ৰতিভাৰ ঋণী এজন ঋণী</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'মই তোমাক যিদৰে দয়া কৰিলোঁ, তেনেকৈ তোমাৰ সতীৰ্থ দাসক দয়া কৰা উচিত নাছিলনে?'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মেথিউ</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১৮:</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৩৩</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ৰজাৰ ওচৰত দহ হাজাৰ প্ৰতিভাৰ ঋণী এজন মানুহ আছিল। ৰজাই মানুহজনক কৰুণা কৰিলে, ঋণ বাতিল কৰিলে।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কিন্তু সেই মানুহজনে যেতিয়া বাহিৰলৈ ওলাই গ’ল, তেতিয়া তেওঁৰ এজন সতীৰ্থ দাসক পালে, যিজনে তেওঁৰ ওচৰত এশ ডিনাৰী ঋণী আছিল। ধৰিলে আৰু তাৰ ওপৰত খং উঠিল। “মোৰ ওচৰত যি ঋণ আছে সেয়া ঘূৰাই দিয়া!”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আৰু তেওঁৰ সতীৰ্থ দাসজনক কাৰাগাৰত পেলাই দিলে। ৰজাই এই খবৰ তেওঁৰ আনটো চাকৰৰ পৰা শুনিলে।</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তেতিয়া ৰজাই খঙত চাকৰক উভতাই মাতিলে। “তোমাৰ সেই সকলো ঋণ মই বাতিল কৰিলোঁ কাৰণ তুমি মোক অনুৰোধ কৰিছিলা। মই তোমাক যিদৰে দয়া কৰিলো, তেনেকৈ তোমাৰ সতীৰ্থ দাসসকলকো দয়া কৰা উচিত নাছিলনে?”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কৈছিল, “আমাৰ স্বৰ্গত থকা পিতৃয়ে যেনেকৈ তোমালোকক ক্ষমা কৰিলে, তোমালোকে ইজনে সিজনক ক্ষমা কৰা উচিত।”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chemeClr val="tx1">
                    <a:lumMod val="65000"/>
                    <a:lumOff val="35000"/>
                  </a:schemeClr>
                </a:solidFill>
              </a:rPr>
              <a:t>এজন চাকৰৰ পৰা দহ হাজাৰ টেলেণ্টৰ অতি বৃহৎ ঋণ মুক্ত হ’ল।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কিন্তু তেওঁৰ সতীৰ্থ দাসক তেওঁ ক্ষমা কৰা নাছিল, যিজনে তেওঁৰ ওচৰত এশ দানাৰ ঋণী আছিল।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এয়া এক অকৃতজ্ঞ মনোভাৱ।</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আমিও যীচুৰ দ্বাৰাই অনুগ্ৰহৰ দ্বাৰা ক্ষমা আৰু পৰিত্ৰাণ পাইছিলোঁ।</a:t>
            </a:r>
            <a:r xmlns:a="http://schemas.openxmlformats.org/drawingml/2006/main">
              <a:rPr altLang="en-US" lang="as" sz="3200">
                <a:solidFill>
                  <a:schemeClr val="tx1">
                    <a:lumMod val="65000"/>
                    <a:lumOff val="35000"/>
                  </a:schemeClr>
                </a:solidFill>
              </a:rPr>
              <a:t> </a:t>
            </a:r>
            <a:r xmlns:a="http://schemas.openxmlformats.org/drawingml/2006/main">
              <a:rPr altLang="ko-KR" lang="as" sz="3200">
                <a:solidFill>
                  <a:schemeClr val="tx1">
                    <a:lumMod val="65000"/>
                    <a:lumOff val="35000"/>
                  </a:schemeClr>
                </a:solidFill>
              </a:rPr>
              <a:t>আমি যদি সেই কৃপা পাহৰি নাযাওঁ তেন্তে আমাৰ লগত অন্যায় কৰা সকলক আমি ক্ষমা কৰিব লাগিব।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t>জেচু কোন?</a:t>
            </a:r>
            <a:r xmlns:a="http://schemas.openxmlformats.org/drawingml/2006/main">
              <a:rPr altLang="en-US" lang="a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 হৈছে..</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যীচুৱেই আমাক ক্ষমা কৰি শেষলৈকে প্ৰেম কৰে।</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কিমান টকা ৰাইট অফ পালে ৰজাই??</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এশ দানাৰী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দুশ দানাৰী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এশ প্ৰতিভা</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দহ হাজাৰ প্ৰতিভা</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৪ </a:t>
            </a:r>
            <a:r xmlns:a="http://schemas.openxmlformats.org/drawingml/2006/main">
              <a:rPr altLang="ko-KR" lang="as" sz="2800">
                <a:solidFill>
                  <a:srgbClr val="ff0000"/>
                </a:solidFill>
              </a:rPr>
              <a:t>দহ হাজাৰ প্ৰতিভা</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as" sz="4000"/>
              <a:t>কিয়নো মোৰ এই পুত্ৰ মৃত হৈ পুনৰ জীয়াই আছে; তেওঁ হেৰাই গৈছিল আৰু পোৱা গৈছে।' গতিকে তেওঁলোকে উদযাপন কৰিবলৈ ধৰিলে।</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লুক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১৫:২৪</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'মই তোমাক যিদৰে দয়া কৰিলোঁ, তেনেকৈ তোমাৰ সতীৰ্থ দাসক দয়া কৰা উচিত নাছিলনে?'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মেথিউ</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১৮:</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৩৩</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৮২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দায়ূদৰ পুত্ৰলৈ হোচনা!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তেওঁৰ আগে আগে যোৱা ভিৰ আৰু পিছে পিছে যোৱা লোকসকলে চিঞৰি উঠিল, "দায়ূদৰ পুত্ৰৰ ওচৰত হোচনা!" "যি প্ৰভুৰ নামত আহে তেওঁ ধন্য!" "হোছানা ইন দ্য হাইষ্ট!"</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মেথিউ</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২১:৯</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as" altLang="ko-KR" sz="2600">
                <a:solidFill>
                  <a:schemeClr val="tx1">
                    <a:lumMod val="65000"/>
                    <a:lumOff val="35000"/>
                  </a:schemeClr>
                </a:solidFill>
              </a:rPr>
              <a:t>যীচুৱে যিৰূচালেমৰ ওচৰ পাওঁতে দুজন শিষ্যক পঠিয়াই ক’লে, “গাওঁলৈ যাওক, তাৰ ওচৰতে গাধ পোৱালিৰ সৈতে এটা গাধ পাবা। সেইবোৰ খুলি মোৰ ওচৰলৈ আনিব।”</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দুজন শিষ্যই গাঁৱলৈ গৈ যীচুৱে তেওঁলোকক নিৰ্দেশ দিয়াৰ দৰে কৰিলে।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তেওঁলোকে গাধটো বিচাৰি পালে। “প্ৰভুক তেওঁলোকৰ প্ৰয়োজন।” তাৰ পিছত মালিকে লগে লগে পঠিয়াই দিলে।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গাধৰ পোৱালি এটাত বহি যিৰূচালেমত প্ৰৱেশ কৰিলে। তেওঁৰ আগে আগে গৈ চিঞৰ-বাখৰ কৰা লোকসকলে, “দায়ূদৰ পুত্ৰৰ ওচৰত হোচনা!”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গাধৰ পোৱালিত উঠি যোৱা আৰু তেওঁক আদৰি লোৱাৰ কথা বাইবেলৰ লিপিবদ্ধ ভৱিষ্যদ্বাণী অনুসৰি কৰা হৈছিল। কিন্তু কোনেও গম পোৱা নাছিল।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chemeClr val="tx1">
                    <a:lumMod val="65000"/>
                    <a:lumOff val="35000"/>
                  </a:schemeClr>
                </a:solidFill>
              </a:rPr>
              <a:t>"যীচুৱে গাধৰ পোৱালি এটাত উঠি গ'ল আৰু লোকসকলে চিঞৰি উঠিল;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'দায়ূদৰ পুত্ৰলৈ হোচনা!'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সেই সকলোবোৰ বাইবেলত ভৱিষ্যদ্বাণী কৰা হৈছিল।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যীচুৱে আজ্ঞা পালন কৰি জীয়াই আছিল,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বাইবেলত লিখাৰ দৰে।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যীচুক অনুসৰণ কৰা আমিও আজ্ঞা পালন কৰিব লাগিব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ঈশ্বৰৰ বাক্য ভালদৰে।</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rgbClr val="ff0000"/>
                </a:solidFill>
              </a:rPr>
              <a:t>যীচু কোন?</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 হৈছে..</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 হৈছে আমাৰ প্ৰশংসা আৰু মহিমাৰ যোগ্য ৰজা।</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as">
                <a:solidFill>
                  <a:schemeClr val="tx1">
                    <a:lumMod val="50000"/>
                    <a:lumOff val="50000"/>
                  </a:schemeClr>
                </a:solidFill>
              </a:rPr>
              <a:t>নং ৭৩ ঈশ্বৰৰ বাক্য</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as" sz="4400"/>
              <a:t>যীচুৱে লাজাৰক মৃত্যুৰ পৰা পুনৰুত্থান কৰে</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যীচুৱে কিহৰ ওপৰত উঠি যিৰূচালেমলৈ গ’ল?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গাধৰ পোৱালি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এটা ঘোঁৰাৰ পোৱালি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এবিধ হাতী পোৱালি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এবিধ উটৰ পোৱালি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১ </a:t>
            </a:r>
            <a:r xmlns:a="http://schemas.openxmlformats.org/drawingml/2006/main">
              <a:rPr altLang="ko-KR" lang="as" sz="2800">
                <a:solidFill>
                  <a:srgbClr val="ff0000"/>
                </a:solidFill>
              </a:rPr>
              <a:t>গাধৰ পোৱালি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তেওঁৰ আগে আগে যোৱা ভিৰ আৰু পিছে পিছে যোৱা লোকসকলে চিঞৰি উঠিল, "দায়ূদৰ পুত্ৰৰ ওচৰত হোচনা!" "যি প্ৰভুৰ নামত আহে তেওঁ ধন্য!" "হোছানা ইন দ্য হাইষ্ট!"</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মেথিউ</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২১:৯</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৮৩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মোৰ ঘৰখন প্ৰাৰ্থনাৰ ঘৰ।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"লিখা আছে," তেওঁ তেওঁলোকক ক'লে, "মোৰ ঘৰক প্ৰাৰ্থনাৰ ঘৰ বুলি কোৱা হ'ব, কিন্তু তোমালোকে ইয়াক 'ডকাইতৰ গুহা' কৰিছা।"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মেথিউ</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২১:১৩</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যিৰূচালেম মন্দিৰত প্ৰৱেশ কৰিলে। মন্দিৰৰ ভিতৰতে বহু ব্যৱসায়ী আৰু ধন সলনি কৰা লোক আছিল।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as" altLang="ko-KR" sz="3000">
                <a:solidFill>
                  <a:schemeClr val="tx1">
                    <a:lumMod val="65000"/>
                    <a:lumOff val="35000"/>
                  </a:schemeClr>
                </a:solidFill>
              </a:rPr>
              <a:t>যীচুৱে ধন সলনি কৰা লোকসকলৰ মেজ আৰু কপৌ বিক্ৰী কৰা লোকসকলৰ বেঞ্চ উলটি পেলালে। তাত কিনা-বিক্ৰয় কৰা সকলোকে তেওঁ গাড়ী চলাই গ’ল।</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খঙেৰে ক’লে, “লিখাত লিখা আছে, মোৰ ঘৰক প্ৰাৰ্থনাৰ ঘৰ বুলি কোৱা হ’ব, কিন্তু তুমি তাক ডকাইতৰ গুহা কৰিছা।”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যীচুৱে মন্দিৰৰ পৰা ব্যৱসায়ীসকলক খেদি পঠিয়াইছিল আৰু মন্দিৰত থকা ৰোগীসকলক সুস্থ কৰিছিল।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as" sz="3600">
                <a:solidFill>
                  <a:schemeClr val="tx1">
                    <a:lumMod val="65000"/>
                    <a:lumOff val="35000"/>
                  </a:schemeClr>
                </a:solidFill>
              </a:rPr>
              <a:t>মন্দিৰ, গীৰ্জা, ঈশ্বৰক উপাসনা আৰু প্ৰাৰ্থনা কৰা ঠাই।</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s" sz="3600">
                <a:solidFill>
                  <a:schemeClr val="tx1">
                    <a:lumMod val="65000"/>
                    <a:lumOff val="35000"/>
                  </a:schemeClr>
                </a:solidFill>
              </a:rPr>
              <a:t>যীচুৱে সেই জনসমাগমৰ ওপৰত ক্ৰোধিত হৈছিল, যিসকলে ইয়াক ব্যৱসায়ৰ স্থানলৈ ৰূপান্তৰিত কৰিছিল।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s" sz="3600">
                <a:solidFill>
                  <a:schemeClr val="tx1">
                    <a:lumMod val="65000"/>
                    <a:lumOff val="35000"/>
                  </a:schemeClr>
                </a:solidFill>
              </a:rPr>
              <a:t>আপুনি কিহৰ বাবে গীৰ্জালৈ আহে?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s" sz="3600">
                <a:solidFill>
                  <a:schemeClr val="tx1">
                    <a:lumMod val="65000"/>
                    <a:lumOff val="35000"/>
                  </a:schemeClr>
                </a:solidFill>
              </a:rPr>
              <a:t>গীৰ্জাত আপুনি ঈশ্বৰক উপাসনা আৰু প্ৰাৰ্থনাৰে লগ কৰিব লাগিব।</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rgbClr val="ff0000"/>
                </a:solidFill>
              </a:rPr>
              <a:t>যীচু কোন?</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 হৈছে..</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 হৈছে গীৰ্জাৰ মালিক। যীচুৱেই আমাৰ উপাসনা আৰু প্ৰাৰ্থনা মণ্ডলীৰ পৰা গ্ৰহণ কৰে।</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যীচুৱে তাইক ক’লে, “মই পুনৰুত্থান আৰু জীৱন। যি মোৰ ওপৰত বিশ্বাস কৰে, তেওঁ মৰিলেও জীয়াই থাকিব;</a:t>
            </a:r>
            <a:endParaRPr xmlns:a="http://schemas.openxmlformats.org/drawingml/2006/main" altLang="ko-KR" lang="en-US" sz="3600"/>
          </a:p>
          <a:p>
            <a:pPr xmlns:a="http://schemas.openxmlformats.org/drawingml/2006/main" lvl="0">
              <a:defRPr/>
            </a:pPr>
            <a:r xmlns:a="http://schemas.openxmlformats.org/drawingml/2006/main">
              <a:rPr altLang="ko-KR" lang="as" sz="3600"/>
              <a:t>আৰু যি মোৰ ওপৰত জীয়াই থাকে আৰু বিশ্বাস কৰে, তেওঁ কেতিয়াও মৰিব নোৱাৰে। এই কথা বিশ্বাস কৰেনে?"</a:t>
            </a:r>
            <a:endParaRPr xmlns:a="http://schemas.openxmlformats.org/drawingml/2006/main" altLang="ko-KR" lang="en-US" sz="3600"/>
          </a:p>
          <a:p>
            <a:pPr xmlns:a="http://schemas.openxmlformats.org/drawingml/2006/main" lvl="0">
              <a:defRPr/>
            </a:pPr>
            <a:r xmlns:a="http://schemas.openxmlformats.org/drawingml/2006/main">
              <a:rPr altLang="ko-KR" lang="as"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জন</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১১:</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২৫-২৬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যীচুৱে কাক মন্দিৰৰ পৰা খেদি পঠিয়াইছিল?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ইহুদীসকল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অনা-ইহুদী</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পুৰোহিত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ব্যৱসায়ী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৪ </a:t>
            </a:r>
            <a:r xmlns:a="http://schemas.openxmlformats.org/drawingml/2006/main">
              <a:rPr altLang="ko-KR" lang="as" sz="2800">
                <a:solidFill>
                  <a:srgbClr val="ff0000"/>
                </a:solidFill>
              </a:rPr>
              <a:t>ব্যৱসায়ী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"লিখা আছে," তেওঁ তেওঁলোকক ক'লে, "মোৰ ঘৰক প্ৰাৰ্থনাৰ ঘৰ বুলি কোৱা হ'ব, কিন্তু তোমালোকে ইয়াক 'ডকাইতৰ গুহা' কৰিছা।"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মেথিউ</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২১:১৩</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৮৪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যীচুৱে তেওঁৰ শিষ্যসকলৰ ভৰি ধুইছিল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এতিয়া মই তোমালোকৰ প্ৰভু আৰু গুৰু, তোমালোকৰ ভৰি ধুই, তোমালোকেও ইজনে সিজনৰ ভৰি ধুব লাগে।</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জন</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১৩:১৪</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তেওঁৰ শিষ্যসকলৰ সৈতে শেষ ৰাতিৰ আহাৰ গ্ৰহণ কৰিছিল। যীচুৱে জানিছিল যে এইটোৱেই তেওঁৰ শিষ্যসকলৰ সৈতে তেওঁৰ শেষ আহাৰ।</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as" altLang="ko-KR" sz="3000">
                <a:solidFill>
                  <a:schemeClr val="tx1">
                    <a:lumMod val="65000"/>
                    <a:lumOff val="35000"/>
                  </a:schemeClr>
                </a:solidFill>
              </a:rPr>
              <a:t>যীচুৱে হঠাতে পাত্ৰলৈ পানী আনি শিষ্যবিলাকৰ ভৰি দুখন এজন এজনকৈ ধুবলৈ ধৰিলে।</a:t>
            </a:r>
            <a:r xmlns:a="http://schemas.openxmlformats.org/drawingml/2006/main">
              <a:rPr lang="as"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যেতিয়া পিতৰৰ পাল আহিল, পিতৰে ক’লে, "প্ৰভুৱে আমাৰ ভৰি কিয় ধুইছে? মই ধুব নোৱাৰো!"</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উত্তৰ দিলে। "মই যদি তোমাৰ ভৰি নোধো, তেন্তে তোমাৰ আৰু মোৰ একো সম্পৰ্ক নাই। তুমি হয়তো এতিয়া ভালকৈ বুজি নাপাবা, কিন্তু এদিন তুমি বুজিবা।"</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"মই তোমালোকৰ ভৰি ধুই আদৰ্শ দেখুৱালোঁ। এতিয়াৰ পৰা ইজনে সিজনৰ ভৰি ধুই ইজনে সিজনৰ সেৱা কৰা মানুহ হওক।"</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as" sz="3600">
                <a:solidFill>
                  <a:schemeClr val="tx1">
                    <a:lumMod val="65000"/>
                    <a:lumOff val="35000"/>
                  </a:schemeClr>
                </a:solidFill>
              </a:rPr>
              <a:t>জগতত নীচ লোকে উচ্চ মানুহক সেৱা কৰে, কিন্তু ইয়াৰ বিপৰীতে যীচুৱে নিজৰ শিষ্যসকলৰ ভৰি ধুই হাৰ মানিলে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s" sz="3600">
                <a:solidFill>
                  <a:schemeClr val="tx1">
                    <a:lumMod val="65000"/>
                    <a:lumOff val="35000"/>
                  </a:schemeClr>
                </a:solidFill>
              </a:rPr>
              <a:t>আমাৰ বাবে তেওঁৰ জীৱন।</a:t>
            </a:r>
            <a:r xmlns:a="http://schemas.openxmlformats.org/drawingml/2006/main">
              <a:rPr altLang="en-US" lang="as" sz="3600">
                <a:solidFill>
                  <a:schemeClr val="tx1">
                    <a:lumMod val="65000"/>
                    <a:lumOff val="35000"/>
                  </a:schemeClr>
                </a:solidFill>
              </a:rPr>
              <a:t> </a:t>
            </a:r>
            <a:r xmlns:a="http://schemas.openxmlformats.org/drawingml/2006/main">
              <a:rPr altLang="ko-KR" lang="as" sz="3600">
                <a:solidFill>
                  <a:schemeClr val="tx1">
                    <a:lumMod val="65000"/>
                    <a:lumOff val="35000"/>
                  </a:schemeClr>
                </a:solidFill>
              </a:rPr>
              <a:t>যদি আমি যীচুৰ শিষ্য, তেন্তে আমি উচ্চ স্থানত ব্যৱহাৰ কৰিব বিচৰাতকৈ নিম্ন স্থানত ইজনে সিজনক সেৱা কৰি আনন্দিত হোৱা উচিত।</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এদিন যীচুৰ ওচৰলৈ খবৰ আহিল। “লাজাৰ অসুস্থ। প্লিজ সোনকালে আহি তেওঁক নিৰাময় কৰক।"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t>যীচু কোন?</a:t>
            </a:r>
            <a:r xmlns:a="http://schemas.openxmlformats.org/drawingml/2006/main">
              <a:rPr altLang="en-US" lang="a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a:t>
            </a:r>
            <a:r xmlns:a="http://schemas.openxmlformats.org/drawingml/2006/main">
              <a:rPr altLang="en-US" lang="as" sz="3600">
                <a:solidFill>
                  <a:srgbClr val="0070c0"/>
                </a:solidFill>
              </a:rPr>
              <a:t> </a:t>
            </a:r>
            <a:r xmlns:a="http://schemas.openxmlformats.org/drawingml/2006/main">
              <a:rPr altLang="ko-KR" lang="as" sz="3600">
                <a:solidFill>
                  <a:srgbClr val="0070c0"/>
                </a:solidFill>
              </a:rPr>
              <a:t>হয়..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 সৰ্বোচ্চ মানুহ, কিন্তু তেওঁ আটাইতকৈ নিম্ন স্থানলৈ আহিছে আৰু আমাৰ সকলোৰে সেৱা কৰিবলৈ ইচ্ছুক।</a:t>
            </a:r>
            <a:r xmlns:a="http://schemas.openxmlformats.org/drawingml/2006/main">
              <a:rPr altLang="en-US" lang="a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যীচুক কোনে ভৰি ধুবলৈ নিদিলে?</a:t>
            </a:r>
            <a:r xmlns:a="http://schemas.openxmlformats.org/drawingml/2006/main">
              <a:rPr altLang="en-US" lang="a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জন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থমাছ</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পিটাৰ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যিহূদা ইস্কৰিয়ত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৩ </a:t>
            </a:r>
            <a:r xmlns:a="http://schemas.openxmlformats.org/drawingml/2006/main">
              <a:rPr altLang="ko-KR" lang="as" sz="2800">
                <a:solidFill>
                  <a:srgbClr val="ff0000"/>
                </a:solidFill>
              </a:rPr>
              <a:t>পিটাৰ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এতিয়া মই তোমালোকৰ প্ৰভু আৰু গুৰু, তোমালোকৰ ভৰি ধুই, তোমালোকেও ইজনে সিজনৰ ভৰি ধুব লাগে।</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জন</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১৩:১৪</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৮৫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পাহাৰত প্ৰাৰ্থনা কৰা যীচুৱে</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অলপ দূৰলৈ গৈ তেওঁ মাটিত মুখ থৈ প্ৰাৰ্থনা কৰিলে, "পিতৃ, যদি সম্ভৱ হয়, তেন্তে এই পাত্ৰটো মোৰ পৰা কাঢ়ি লোৱা হওক। তথাপিও মোৰ ইচ্ছা অনুসৰি নহয়, আপোনাৰ ইচ্ছা অনুসৰি।"</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মেথিউ</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২৬:৩৯</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ৰাতিৰ আহাৰ খোৱাৰ পাছত যীচুৱে শিষ্যবিলাকৰ সৈতে গেৎচেমানী নামৰ ঠাইলৈ গ’ল।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as" altLang="ko-KR" sz="3000">
                <a:solidFill>
                  <a:schemeClr val="tx1">
                    <a:lumMod val="65000"/>
                    <a:lumOff val="35000"/>
                  </a:schemeClr>
                </a:solidFill>
              </a:rPr>
              <a:t>যীচুৱে শিষ্যবিলাকক ক’লে, “মোৰ প্ৰাণ মৃত্যুৰ পৰ্যন্ত দুখেৰে আৱৰি ধৰিছে। ইয়াতে থাকক আৰু মোৰ লগত চকু ৰাখিবা।”</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“"মোৰ পিতৃ, যদি সম্ভৱ হয়, তেন্তে এই পাত্ৰটো মোৰ পৰা কাঢ়ি লোৱা হওক। তথাপিও মোৰ ইচ্ছা অনুসৰি নহয়, আপোনাৰ ইচ্ছা অনুসৰি।" যীচুৱে আন্তৰিকতাৰে প্ৰাৰ্থনা কৰিছিল। কিন্তু শিষ্যবিলাক গভীৰ নিদ্ৰাত পৰিল।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শিষ্যসকলক জগাই দি ক’লে, “তোমালোকে মোৰ লগত এঘণ্টা ধৰি সজাগ হৈ থাকিব নোৱাৰিলা নে? ৰূপ. ইয়াত মোৰ বিশ্বাসঘাতক আহিছে মোক গ্ৰেপ্তাৰ কৰিবলৈ।”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শেষত যীচুৱে তেওঁক ধৰিবলৈ অহা লোকসকলৰ পিছে পিছে গ’ল। ঈশ্বৰৰ ইচ্ছা অনুসৰি ক্ৰুচত আমাৰ পাপৰ পৰিশোধ কৰিবলৈ মৃত্যু হোৱাটো আছিল।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কিন্তু যীচু অহাৰ আগতে তেওঁৰ মৃত্যু হ’ল।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as" altLang="ko-KR" sz="3600">
                <a:solidFill>
                  <a:schemeClr val="tx1">
                    <a:lumMod val="65000"/>
                    <a:lumOff val="35000"/>
                  </a:schemeClr>
                </a:solidFill>
              </a:rPr>
              <a:t>ক্ৰুচত আমাৰ পাপৰ মূল্য দিবলৈ যীচুৱে মৃত্যুবৰণ কৰাটো যন্ত্ৰণাদায়ক আছিল, কিন্তু তেওঁ সম্পূৰ্ণ আজ্ঞাকাৰী আছিল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s" altLang="ko-KR" sz="3600">
                <a:solidFill>
                  <a:schemeClr val="tx1">
                    <a:lumMod val="65000"/>
                    <a:lumOff val="35000"/>
                  </a:schemeClr>
                </a:solidFill>
              </a:rPr>
              <a:t>কাৰণ সেয়া ঈশ্বৰৰ ইচ্ছা আছিল।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s" altLang="ko-KR" sz="3600">
                <a:solidFill>
                  <a:schemeClr val="tx1">
                    <a:lumMod val="65000"/>
                    <a:lumOff val="35000"/>
                  </a:schemeClr>
                </a:solidFill>
              </a:rPr>
              <a:t>আমি প্ৰথমে আশা কৰিব লাগিব যে আমাৰ জীৱনত মোৰ ইচ্ছাতকৈ ঈশ্বৰৰ ইচ্ছা পূৰণ হ’ব।</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t>যীচু কোন?</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a:t>
            </a:r>
            <a:r xmlns:a="http://schemas.openxmlformats.org/drawingml/2006/main">
              <a:rPr lang="as" altLang="en-US" sz="3600">
                <a:solidFill>
                  <a:srgbClr val="0070c0"/>
                </a:solidFill>
              </a:rPr>
              <a:t> </a:t>
            </a:r>
            <a:r xmlns:a="http://schemas.openxmlformats.org/drawingml/2006/main">
              <a:rPr lang="as" altLang="ko-KR" sz="3600">
                <a:solidFill>
                  <a:srgbClr val="0070c0"/>
                </a:solidFill>
              </a:rPr>
              <a:t>হয়..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যীচুৱে এই দেশত পাপহীন কাৰণ তেওঁ ঈশ্বৰৰ ইচ্ছাক সম্পূৰ্ণৰূপে পালন কৰে।</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যীচুক গ্ৰেপ্তাৰ কৰাৰ আগতে ক’ত প্ৰাৰ্থনা কৰিছিল?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যিৰূচালেমৰ মন্দিৰত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গেৎচেমানী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মাৰ্কৰ ওপৰৰ কোঠা</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গালীল হ্ৰদ</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২ </a:t>
            </a:r>
            <a:r xmlns:a="http://schemas.openxmlformats.org/drawingml/2006/main">
              <a:rPr lang="as" altLang="ko-KR" sz="2800">
                <a:solidFill>
                  <a:srgbClr val="ff0000"/>
                </a:solidFill>
              </a:rPr>
              <a:t>গেৎচেমানী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অলপ দূৰলৈ গৈ তেওঁ মাটিত মুখ থৈ প্ৰাৰ্থনা কৰিলে, "পিতৃ, যদি সম্ভৱ হয়, তেন্তে এই পাত্ৰটো মোৰ পৰা কাঢ়ি লোৱা হওক। তথাপিও মোৰ ইচ্ছা অনুসৰি নহয়, আপোনাৰ ইচ্ছা অনুসৰি।"</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মেথিউ</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২৬:৩৯</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৮৬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যীচুৱে ক্ৰুচত মৃত্যুবৰণ কৰিলে।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যীচুৱে ডাঙৰ মাতেৰে মাতিলে, "পিতৃ, মই মোৰ আত্মা তোমাৰ হাতত তুলি দিছো।" এই কথা কোৱাৰ লগে লগে সি শেষ উশাহ ল’লে।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লুক</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২৩:</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৪৬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ৰোমান সৈন্যই বন্দী কৰা যীচুক মূৰত কাঁইটৰ মুকুট পিন্ধিছিল, উপহাস কৰা হৈছিল, ক্ৰুচ কঢ়িয়াই লৈ ফুৰিছিল আৰু তেওঁক ফাঁচী দিবলৈ পাহাৰলৈ লৈ যোৱা হৈছিল।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তাৰ পিছত, যীচুক দুজন অপৰাধীৰ সৈতে ক্ৰুচত ক্ৰুচত দিয়া হ’ল। মানুহবোৰে থিয় হৈ চাই আছিল, আনকি শাসকসকলেও তেওঁক ঠাট্টা-মস্কৰা কৰিছিল।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“দেউতা, তেওঁলোকক ক্ষমা কৰা, কিয়নো তেওঁলোকে কি কৰি আছে নাজানে।” যীচুৱে তেওঁক বধ কৰা লোকসকলৰ বাবে প্ৰাৰ্থনা কৰিছিল।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যীচুৱে ক’লে, “সমাপ্ত হ’ল!” আৰু তেওঁ মূৰ দোৱাই নিজৰ আত্মা ত্যাগ কৰিলে।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as" sz="2800">
                <a:solidFill>
                  <a:schemeClr val="tx1">
                    <a:lumMod val="65000"/>
                    <a:lumOff val="35000"/>
                  </a:schemeClr>
                </a:solidFill>
              </a:rPr>
              <a:t>লাজাৰৰ ভনীয়েকে পলমকৈ অহা যীচুক ক’লে, “যীচু, তুমি ইয়াত থকা হ’লে মোৰ ভাইৰ মৃত্যু নহ’লহেঁতেন।”</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সেই মুহূৰ্তত মন্দিৰৰ পৰ্দাখন ওপৰৰ পৰা তললৈ দুভাগ হৈ গ’ল। পৃথিৱী কঁপি উঠিল আৰু শিলবোৰ ফাটি গ’ল। যেতিয়া যীচুক ক্ৰুচত দিয়া সৈন্যসকলে এই কথা দেখিলে, তেওঁলোকে ভয় খালে, আৰু উচ্চাৰণ কৰিলে, "নিশ্চয় তেওঁ ঈশ্বৰৰ পুত্ৰ আছিল!"</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as" altLang="ko-KR" sz="3600">
                <a:solidFill>
                  <a:schemeClr val="tx1">
                    <a:lumMod val="65000"/>
                    <a:lumOff val="35000"/>
                  </a:schemeClr>
                </a:solidFill>
              </a:rPr>
              <a:t>পাপহীন যীচুৱে আমাৰ হৈ কষ্ট পাইছিল আৰু মৃত্যুবৰণ কৰিছিল, আৰু আমাৰ পাপৰ মূল্য দিছিল।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s" altLang="ko-KR" sz="3600">
                <a:solidFill>
                  <a:schemeClr val="tx1">
                    <a:lumMod val="65000"/>
                    <a:lumOff val="35000"/>
                  </a:schemeClr>
                </a:solidFill>
              </a:rPr>
              <a:t>গতিকে আমি নিজৰ মূল্য দিয়াৰ প্ৰয়োজন নাই।</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s" altLang="ko-KR" sz="3600">
                <a:solidFill>
                  <a:schemeClr val="tx1">
                    <a:lumMod val="65000"/>
                    <a:lumOff val="35000"/>
                  </a:schemeClr>
                </a:solidFill>
              </a:rPr>
              <a:t>আমি যীচুৰ কৃপাত পৰিত্ৰাণ পালোঁ।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s" altLang="ko-KR" sz="3600">
                <a:solidFill>
                  <a:schemeClr val="tx1">
                    <a:lumMod val="65000"/>
                    <a:lumOff val="35000"/>
                  </a:schemeClr>
                </a:solidFill>
              </a:rPr>
              <a:t>এই কথা আমি এক মুহূৰ্তৰ বাবেও পাহৰিব নালাগে।</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t>যীচু কোন?</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 হৈছে..</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যীচুৱেই হৈছে সেই ত্ৰাণকৰ্তা যিয়ে আমাক ক্ৰুচত আমাৰ পাপৰ বাবে মৃত্যুবৰণ কৰি পৰিত্ৰাণ দিলে।</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যীচুক কাৰ লগত ক্ৰুচত দিয়া হৈছিল?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শিষ্যসকল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মহিলা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পুৰোহিতসকল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অপৰাধী</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৪ </a:t>
            </a:r>
            <a:r xmlns:a="http://schemas.openxmlformats.org/drawingml/2006/main">
              <a:rPr lang="as" altLang="ko-KR" sz="2800">
                <a:solidFill>
                  <a:srgbClr val="ff0000"/>
                </a:solidFill>
              </a:rPr>
              <a:t>অপৰাধী</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যীচুৱে ডাঙৰ মাতেৰে মাতিলে, "পিতৃ, মই মোৰ আত্মা তোমাৰ হাতত তুলি দিছো।" এই কথা কওঁতে সি শেষ উশাহ ল’লে।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লুক</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২৩:</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৪৬</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৮৭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খালী সমাধি</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এই কথা শুনি তাই ঘূৰি চাই যীচুক থিয় হৈ থকা দেখিলে, কিন্তু তাই গম নাপালে যে সেইজন যীচু।</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জন</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২০:</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১৪</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মগদলীনী মৰিয়মে মৃত যীচুক চাবলৈ সমাধিস্থললৈ গ’ল। কিন্তু, সমাধিৰ শিলৰ দুৱাৰখন খোলা আছিল।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মৈদামত যীচুৰ কোনো মৃতদেহ নাছিল। মৰিয়মে ভাবিছিল যে কোনোবাই যীচুৰ মৃতদেহ চুৰি কৰিছে।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স্বৰ্গদূত উপস্থিত হৈ সুধিলে। "কিয় কান্দিছা?" মৰিয়মে উত্তৰ দিলে, "কোনোবাই যীচুৰ মৃতদেহ চুৰি কৰিলে।"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যীচুৱে ক’লে, “মৈদামৰ শিলৰ দুৱাৰখন আঁতৰাই নিয়া।” যীচুৱে আদেশ দিলে, "লাজাৰ, ওলাই আহক।"</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আৰু যেতিয়া তাই ঘূৰি গ’ল, তেতিয়া যীচু আছিল যিজন জীৱিত অৱস্থাত ঘূৰি আহিল। কিন্তু মৰিয়মে যীচুক চিনি নাপালে। তাই ভবা নাছিল যে যীচু পুনৰ জীৱিত হ’ব।</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"মৰিয়ম..." যীচুৱে মাতিলেহে মৰিয়মে তেওঁক চিনি পায়। “প্ৰভু, আপুনি সঁচাকৈয়ে পুনৰ জীয়াই উঠিছে।“ যীচুৰ মৃত্যুৰ তিনিদিন পিছত পুনৰুত্থান হ’ল।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as" altLang="ko-KR" sz="3300">
                <a:solidFill>
                  <a:schemeClr val="tx1">
                    <a:lumMod val="65000"/>
                    <a:lumOff val="35000"/>
                  </a:schemeClr>
                </a:solidFill>
              </a:rPr>
              <a:t>পৃথিৱীত কোনোৱেই মৰা নাই</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as" altLang="ko-KR" sz="3300">
                <a:solidFill>
                  <a:schemeClr val="tx1">
                    <a:lumMod val="65000"/>
                    <a:lumOff val="35000"/>
                  </a:schemeClr>
                </a:solidFill>
              </a:rPr>
              <a:t>আৰু আকৌ জীয়াই আছে।</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as" altLang="ko-KR" sz="3300">
                <a:solidFill>
                  <a:schemeClr val="tx1">
                    <a:lumMod val="65000"/>
                    <a:lumOff val="35000"/>
                  </a:schemeClr>
                </a:solidFill>
              </a:rPr>
              <a:t>কিন্তু মৃত্যুৰ পৰা পুনৰুত্থান হোৱা একমাত্ৰ যীচু এতিয়াও জীয়াই আছে।</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as" altLang="ko-KR" sz="3300">
                <a:solidFill>
                  <a:schemeClr val="tx1">
                    <a:lumMod val="65000"/>
                    <a:lumOff val="35000"/>
                  </a:schemeClr>
                </a:solidFill>
              </a:rPr>
              <a:t>বাইবেলে কৈছে যে যিসকলে যীচুত বিশ্বাস কৰে তেওঁলোকেও পুনৰ জীৱিত হয়</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as" altLang="ko-KR" sz="3300">
                <a:solidFill>
                  <a:schemeClr val="tx1">
                    <a:lumMod val="65000"/>
                    <a:lumOff val="35000"/>
                  </a:schemeClr>
                </a:solidFill>
              </a:rPr>
              <a:t>যীচুৰ দৰে।</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as" altLang="ko-KR" sz="3300">
                <a:solidFill>
                  <a:schemeClr val="tx1">
                    <a:lumMod val="65000"/>
                    <a:lumOff val="35000"/>
                  </a:schemeClr>
                </a:solidFill>
              </a:rPr>
              <a:t>গতিকে আমি আশা হেৰুৱাব নালাগে</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as" altLang="ko-KR" sz="3300">
                <a:solidFill>
                  <a:schemeClr val="tx1">
                    <a:lumMod val="65000"/>
                    <a:lumOff val="35000"/>
                  </a:schemeClr>
                </a:solidFill>
              </a:rPr>
              <a:t>অনন্ত জীৱনৰ বাবে।</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t>যীচু কোন?</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 হৈছে..</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যীচুৱেই হৈছে বিজয়ৰ প্ৰভু যিয়ে মৃত্যুক জয় কৰি পুনৰ জীৱিত হ’ল।</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সমাধিস্থলত যীচু নথকা দেখি মৰিয়মে কি ভাবিলে?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যীচু পুনৰুত্থান হৈছে!</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এইটো যীচুৰ সমাধি নহয়!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কোনোবাই যীচুৰ মৃতদেহ চুৰি কৰিলে!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শিষ্যসকলে যীচুৰ মৃতদেহ কিনিলে!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৩ </a:t>
            </a:r>
            <a:r xmlns:a="http://schemas.openxmlformats.org/drawingml/2006/main">
              <a:rPr lang="as" altLang="ko-KR" sz="2800">
                <a:solidFill>
                  <a:srgbClr val="ff0000"/>
                </a:solidFill>
              </a:rPr>
              <a:t>কোনোবাই যীচুৰ মৃতদেহ চুৰি কৰিলে!</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এই কথা শুনি তাই ঘূৰি চাই যীচুক থিয় হৈ থকা দেখিলে, কিন্তু তাই গম নাপালে যে সেইজন যীচু।</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জন</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২০:</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১৪</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৮৮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স্বৰ্গলৈ আৰোহণ কৰা যীচু</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তেওঁ এই কথা কোৱাৰ পিছত তেওঁলোকৰ চকুৰ সন্মুখতে তেওঁক তুলি লোৱা হ’ল আৰু এটা ডাৱৰে তেওঁক তেওঁলোকৰ চকুৰ পৰা লুকুৱাই ৰাখিলে।</a:t>
            </a:r>
            <a:r xmlns:a="http://schemas.openxmlformats.org/drawingml/2006/main">
              <a:rPr lang="a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কাৰ্য্য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৯</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যীচুক পুনৰুত্থান হোৱা বুলি নাজানি শিষ্যবিলাক ভয় আৰু হতাশাই আৱৰি ধৰিলে।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পুনৰুত্থিত যীচুৱে আহি তেওঁলোকৰ মাজত থিয় হৈ তেওঁলোকৰ হাত আৰু কাষ দেখুৱাই ক’লে, “সন্দেহ কৰা বন্ধ কৰা আৰু বিশ্বাস কৰা।”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as" sz="2800">
                <a:solidFill>
                  <a:schemeClr val="tx1">
                    <a:lumMod val="65000"/>
                    <a:lumOff val="35000"/>
                  </a:schemeClr>
                </a:solidFill>
              </a:rPr>
              <a:t>তাৰ পাছত আচৰিত ধৰণে মৃত্যুৰ তিনিদিন পিছত লাজাৰ বাহিৰলৈ ওলাই আহিল। এই কথা দেখি মানুহে আনন্দিত হৈছিল আৰু ঈশ্বৰৰ প্ৰশংসা কৰিছিল।</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তাৰ পিছত, যীচুৱে কৈছিল যে তেওঁ নিজৰ পিতৃ ঈশ্বৰৰ ওচৰলৈ উভতি যাব আৰু পবিত্ৰ আত্মাক পঠিয়াব বুলি প্ৰতিজ্ঞা কৰিছিল।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as" altLang="ko-KR" sz="3000">
                <a:solidFill>
                  <a:schemeClr val="tx1">
                    <a:lumMod val="65000"/>
                    <a:lumOff val="35000"/>
                  </a:schemeClr>
                </a:solidFill>
              </a:rPr>
              <a:t>আৰু যীচুৱে তেওঁৰ শিষ্যসকলক জগতৰ শেষলৈকে তেওঁৰ সাক্ষী হ’বলৈ, শুভবাৰ্ত্তা প্ৰচাৰ কৰিবলৈ আৰু বাক্য শিকাবলৈ আদেশ দিলে।</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এই দেশত সকলো মিছন সম্পূৰ্ণ কৰাৰ পিছত যীচুৱে তেওঁৰ শিষ্যসকলৰ সন্মুখত স্বৰ্গলৈ উঠি গ’ল। আৰু তেওঁ আমাক প্ৰতিশ্ৰুতি দিছিল যে তেওঁ এদিন এই দেশলৈ উভতি আহিব।</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as" altLang="ko-KR" sz="3600">
                <a:solidFill>
                  <a:schemeClr val="tx1">
                    <a:lumMod val="65000"/>
                    <a:lumOff val="35000"/>
                  </a:schemeClr>
                </a:solidFill>
              </a:rPr>
              <a:t>যীচুৱে তেওঁৰ শিষ্যসকলক স্বৰ্গলৈ উঠাৰ আগতে পৃথিৱীৰ শেষ অংশলৈকে শুভবাৰ্তা প্ৰচাৰ কৰিবলৈ আদেশ দিছিল।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s" altLang="ko-KR" sz="3600">
                <a:solidFill>
                  <a:schemeClr val="tx1">
                    <a:lumMod val="65000"/>
                    <a:lumOff val="35000"/>
                  </a:schemeClr>
                </a:solidFill>
              </a:rPr>
              <a:t>গীৰ্জা হৈছে যীচুৰ শিষ্যসকলৰ এটা দল।</a:t>
            </a:r>
            <a:r xmlns:a="http://schemas.openxmlformats.org/drawingml/2006/main">
              <a:rPr lang="as" altLang="en-US" sz="3600">
                <a:solidFill>
                  <a:schemeClr val="tx1">
                    <a:lumMod val="65000"/>
                    <a:lumOff val="35000"/>
                  </a:schemeClr>
                </a:solidFill>
              </a:rPr>
              <a:t> </a:t>
            </a:r>
            <a:r xmlns:a="http://schemas.openxmlformats.org/drawingml/2006/main">
              <a:rPr lang="as" altLang="ko-KR" sz="3600">
                <a:solidFill>
                  <a:schemeClr val="tx1">
                    <a:lumMod val="65000"/>
                    <a:lumOff val="35000"/>
                  </a:schemeClr>
                </a:solidFill>
              </a:rPr>
              <a:t>যীচুৰ শিষ্য হিচাপে আমি সকলোতে শুভবাৰ্তা প্ৰচাৰ কৰিব লাগিব। আৰু আমি যীচুৰ সাক্ষী হ’ব লাগিব।</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t>যীচু কোন?</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 হৈছে..</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 এতিয়াও জীয়াই আছে, ঈশ্বৰৰ সোঁফালে বহি আছে, আৰু তেওঁ প্ৰতিজ্ঞা অনুসৰি পৃথিৱীলৈ ঘূৰি আহিব।</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পুনৰুত্থান হোৱা যীচুৱে তেওঁৰ শিষ্যসকলক কি দেখুৱাইছিল?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হাত আৰু ভৰিত নখৰ চিন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কাঁইটৰ চিন অ’ মূৰ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পিঠিত চাবুকৰ চিন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মুখত ঘাঁ হোৱা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১ </a:t>
            </a:r>
            <a:r xmlns:a="http://schemas.openxmlformats.org/drawingml/2006/main">
              <a:rPr lang="as" altLang="ko-KR" sz="2800">
                <a:solidFill>
                  <a:srgbClr val="ff0000"/>
                </a:solidFill>
              </a:rPr>
              <a:t>হাত আৰু ভৰিত নখৰ চিন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তেওঁ এই কথা কোৱাৰ পিছত তেওঁলোকৰ চকুৰ সন্মুখতে তেওঁক তুলি লোৱা হ’ল আৰু এটা ডাৱৰে তেওঁক তেওঁলোকৰ চকুৰ পৰা লুকুৱাই ৰাখিলে।</a:t>
            </a:r>
            <a:r xmlns:a="http://schemas.openxmlformats.org/drawingml/2006/main">
              <a:rPr lang="a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কাৰ্য্য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৯</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৮৯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পবিত্ৰ আত্মা আহিছে</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তেওঁলোক সকলোৱে পবিত্ৰ আত্মাৰে পৰিপূৰ্ণ হৈছিল আৰু আত্মাই তেওঁলোকক সক্ষম কৰাৰ দৰে আন ভাষাত কথা ক’বলৈ আৰম্ভ কৰিছিল।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কাৰ্য্য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২:৪</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যীচুৱে কোৱাৰ দৰে শিষ্যসকল যিৰূচালেমত আছিল। যেতিয়া পেন্টেকোষ্টৰ দিন আহিল, তেতিয়া তেওঁলোক সকলোৱে একেলগে একে ঠাইতে আছিল।</a:t>
            </a:r>
            <a:r xmlns:a="http://schemas.openxmlformats.org/drawingml/2006/main">
              <a:rPr lang="a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chemeClr val="tx1">
                    <a:lumMod val="65000"/>
                    <a:lumOff val="35000"/>
                  </a:schemeClr>
                </a:solidFill>
              </a:rPr>
              <a:t>যীচুৱে লাজাৰক পুনৰ জীৱিত কৰিলে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তেওঁৰ বাক্যৰ দ্বাৰা।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আমি কোনোবাদিনা মৰিব লাগে, কিন্তু আমি যীচুত বিশ্বাস কৰাৰ বাবে পুনৰুত্থান হ’ব লাগে।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পুনৰুত্থানৰ আশাৰে জীয়াই থকা খ্ৰীষ্টান হ’ব লাগিব।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হঠাৎ প্ৰচণ্ড বতাহৰ বতাহৰ দৰে শব্দ এটা আহি সিহঁত বহি থকা গোটেই ঘৰখন ভৰি পৰিল।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আৰু তাৰ পিছত প্ৰতিজন ব্যক্তিৰ মূৰত জুইৰ জিভা আছিল, আৰু তাৰ পিছত সকলোৱে পবিত্ৰ আত্মাৰে পৰিপূৰ্ণ হৈ আন ভাষাত কথা ক’বলৈ ধৰিলে।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as" altLang="ko-KR" sz="3000">
                <a:solidFill>
                  <a:schemeClr val="tx1">
                    <a:lumMod val="65000"/>
                    <a:lumOff val="35000"/>
                  </a:schemeClr>
                </a:solidFill>
              </a:rPr>
              <a:t>যেতিয়া সকলোৱে আচৰিত হ’ল, তেতিয়া পিতৰে তেওঁলোকক যীচু আৰু শুভবাৰ্ত্তাৰ বিষয়ে প্ৰচাৰ কৰিবলৈ ধৰিলে।</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মানুহে শুভবাৰ্ত্তা শুনিছিল, অনুতাপ কৰিছিল আৰু বাপ্তিস্ম লৈছিল। সেইদিনা ৩০০০ৰো অধিক লোকে বাপ্তিস্ম লৈছিল।</a:t>
            </a:r>
            <a:r xmlns:a="http://schemas.openxmlformats.org/drawingml/2006/main">
              <a:rPr lang="a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solidFill>
                  <a:schemeClr val="tx1">
                    <a:lumMod val="65000"/>
                    <a:lumOff val="35000"/>
                  </a:schemeClr>
                </a:solidFill>
              </a:rPr>
              <a:t>যীচুৱে তেওঁৰ শিষ্যসকলৰ ওচৰলৈ পবিত্ৰ আত্মা পঠিয়াইছিল।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পবিত্ৰ আত্মাই পিতৰক শুভবাৰ্ত্তা প্ৰচাৰ কৰিবলৈ জ্ঞান আৰু শক্তি দিছিল।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যীচুত বিশ্বাস কৰা সকলোৰে হৃদয়ত পবিত্ৰ আত্মা আছে।</a:t>
            </a:r>
            <a:r xmlns:a="http://schemas.openxmlformats.org/drawingml/2006/main">
              <a:rPr lang="as" altLang="en-US" sz="3200">
                <a:solidFill>
                  <a:schemeClr val="tx1">
                    <a:lumMod val="65000"/>
                    <a:lumOff val="35000"/>
                  </a:schemeClr>
                </a:solidFill>
              </a:rPr>
              <a:t> </a:t>
            </a:r>
            <a:r xmlns:a="http://schemas.openxmlformats.org/drawingml/2006/main">
              <a:rPr lang="as" altLang="ko-KR" sz="3200">
                <a:solidFill>
                  <a:schemeClr val="tx1">
                    <a:lumMod val="65000"/>
                    <a:lumOff val="35000"/>
                  </a:schemeClr>
                </a:solidFill>
              </a:rPr>
              <a:t>পাহৰি নাযাব যে পবিত্ৰ আত্মাই আমাক শুভবাৰ্তা প্ৰচাৰ কৰিবলৈ জ্ঞান আৰু সাহস দিয়ে, ঠিক যেনেকৈ তেওঁ পিতৰক জ্ঞান আৰু শক্তি দিছিল।</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t>যীচু কোন?</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 হৈছে..</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যীচুৱে আমাক সহায় কৰিবলৈ তেওঁক বিশ্বাস কৰা সকলোলৈ পবিত্ৰ আত্মা পঠিয়াইছে।</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পবিত্ৰ আত্মা আহিলে তেওঁলোকে কি শুনিছিল?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শিঙাৰ শব্দ</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বজ্ৰপাত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প্ৰচণ্ড বতাহৰ বতাহ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প্ৰাৰ্থনাৰ শব্দ</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৩ </a:t>
            </a:r>
            <a:r xmlns:a="http://schemas.openxmlformats.org/drawingml/2006/main">
              <a:rPr lang="as" altLang="ko-KR" sz="2800">
                <a:solidFill>
                  <a:srgbClr val="ff0000"/>
                </a:solidFill>
              </a:rPr>
              <a:t>প্ৰচণ্ড বতাহৰ বতাহ</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তেওঁলোক সকলোৱে পবিত্ৰ আত্মাৰে পৰিপূৰ্ণ হৈছিল আৰু আত্মাই তেওঁলোকক সক্ষম কৰাৰ দৰে আন ভাষাত কথা ক’বলৈ আৰম্ভ কৰিছিল।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কাৰ্য্য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২:৪</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৯০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ফিলিপে ইথিওপিয়ানজনক শুভবাৰ্তা ক’লে</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তাৰ পাছত ফিলিপে শাস্ত্ৰৰ সেই অংশৰ পৰাই আৰম্ভ কৰিলে আৰু তেওঁক যীচুৰ বিষয়ে শুভবাৰ্ত্তা ক’লে।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কাৰ্য্য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৮:</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৩৫</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as" sz="4000"/>
              <a:t>কিয়নো মোৰ এই পুত্ৰ মৃত হৈ পুনৰ জীয়াই আছে; তেওঁ হেৰাই গৈছিল আৰু পোৱা গৈছে।' গতিকে তেওঁলোকে উদযাপন কৰিবলৈ ধৰিলে।</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লুক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১৫:২৪</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t>যীচু কোন?</a:t>
            </a:r>
            <a:r xmlns:a="http://schemas.openxmlformats.org/drawingml/2006/main">
              <a:rPr altLang="en-US" lang="a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 হৈছে..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যীচুৱেই হৈছে মৃত লোকসকলক পুনৰ ঘূৰাই অনা জীৱনৰ প্ৰভু।</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এদিন প্ৰভুৰ এজন দূতে যীচুত বিশ্বাস কৰা ফিলিপক ক’লে “দক্ষিণ পথলৈ যাওক-মৰুভূমিৰ পথলৈ।”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as" altLang="ko-KR" sz="3100">
                <a:solidFill>
                  <a:schemeClr val="tx1">
                    <a:lumMod val="65000"/>
                    <a:lumOff val="35000"/>
                  </a:schemeClr>
                </a:solidFill>
              </a:rPr>
              <a:t>ফেৰেস্তাজনে কোৱাৰ দৰেই তেওঁ দক্ষিণৰ মৰুভূমিলৈ ৰাওনা হ’ল। তেওঁ ভাবিলে যে স্বৰ্গদূতে তেওঁক কিয় পঠিয়াইছে </a:t>
            </a:r>
            <a:r xmlns:a="http://schemas.openxmlformats.org/drawingml/2006/main">
              <a:rPr lang="as" altLang="ko-KR" sz="3200">
                <a:solidFill>
                  <a:schemeClr val="tx1">
                    <a:lumMod val="65000"/>
                    <a:lumOff val="35000"/>
                  </a:schemeClr>
                </a:solidFill>
              </a:rPr>
              <a:t>৷</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সেই সময়ত ইথিওপিয়াৰ দেশৰ বাবে ধনৰ দায়িত্বত থকা নপুংসকজনে ঠেলাখনত উঠি যিচয়া ভাববাদীৰ লিখনী পঢ়ি আছিল। ফিলিপে ওচৰ চাপি আহি সুধিলে। "আপুনি কি পঢ়ি আছে বুজি পাইছেনে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“কোনোবাই মোক বুজাই নিদিয়ালৈকে মই কেনেকৈ বুজিব পাৰিম?” ফিলিপে শাস্ত্ৰৰ সেই অংশটোৰ পৰাই আৰম্ভ কৰিলে আৰু তেওঁক যীচুৰ বিষয়ে শুভবাৰ্ত্তা ক’লে।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ইথিওপিয়ানজনে যীচুক গ্ৰহণ কৰাৰ পিছত তেওঁ আনন্দৰে নিজৰ দেশলৈ উভতি আহিল। ফিলিপে তেওঁক তালৈ লৈ যোৱাৰ বাবে পবিত্ৰ আত্মাক ধন্যবাদ জনাইছিল।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solidFill>
                  <a:schemeClr val="tx1">
                    <a:lumMod val="65000"/>
                    <a:lumOff val="35000"/>
                  </a:schemeClr>
                </a:solidFill>
              </a:rPr>
              <a:t>ফিলিপে সম্পূৰ্ণৰূপে বুজিব নোৱাৰিলে কিন্তু পবিত্ৰ আত্মাৰ আদেশ পালন কৰিলে। গতিকে তেওঁ ইথিওপিয়ানজনক শুভবাৰ্ত্তা প্ৰচাৰ কৰিব পাৰিছিল।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কেতিয়াবা আমি বুজিব নোৱাৰা পৰিস্থিতিত পৰিছো।</a:t>
            </a:r>
            <a:r xmlns:a="http://schemas.openxmlformats.org/drawingml/2006/main">
              <a:rPr lang="as" altLang="en-US" sz="3200">
                <a:solidFill>
                  <a:schemeClr val="tx1">
                    <a:lumMod val="65000"/>
                    <a:lumOff val="35000"/>
                  </a:schemeClr>
                </a:solidFill>
              </a:rPr>
              <a:t> </a:t>
            </a:r>
            <a:r xmlns:a="http://schemas.openxmlformats.org/drawingml/2006/main">
              <a:rPr lang="as" altLang="ko-KR" sz="3200">
                <a:solidFill>
                  <a:schemeClr val="tx1">
                    <a:lumMod val="65000"/>
                    <a:lumOff val="35000"/>
                  </a:schemeClr>
                </a:solidFill>
              </a:rPr>
              <a:t>কিন্তু সেই মুহূৰ্ততো যদি আপুনি ঈশ্বৰক বিশ্বাস কৰে আৰু পবিত্ৰ আত্মাত তেওঁৰ আজ্ঞা পালন কৰে তেন্তে আপুনিও বিশ্বাসী মানুহ হ’ব পাৰে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যিসকলে শুভবাৰ্ত্তা প্ৰচাৰ কৰে।</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t>যীচু কোন ?</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 হৈছে..</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যীচুৱেই হৈছে সেইজন যিয়ে সম্পৰ্কৰ নেতৃত্ব দিয়ে যাৰ লগত আমি লগ পোৱা উচিত।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ফিলিপে যিজন ইথিওপিয়াৰ নপুংসকক দায়িত্বত লগ পাইছিল তেওঁ কি আছিল ?</a:t>
            </a:r>
            <a:r xmlns:a="http://schemas.openxmlformats.org/drawingml/2006/main">
              <a:rPr lang="a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তেওঁ সেনাবাহিনীৰ দায়িত্বত আছিল।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তেওঁ নিজৰ দেশৰ ৰান্ধনী আছিল।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তেওঁ</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আছিল</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ভিতৰত</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চাৰ্জ</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ৰ</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তাৰ</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দেশৰ</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ধন.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দেশৰ পূজা-পাতল তেওঁ নিয়ন্ত্ৰণ কৰিছিল।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৩ </a:t>
            </a:r>
            <a:r xmlns:a="http://schemas.openxmlformats.org/drawingml/2006/main">
              <a:rPr lang="as" altLang="ko-KR" sz="2800">
                <a:solidFill>
                  <a:srgbClr val="ff0000"/>
                </a:solidFill>
              </a:rPr>
              <a:t>তেওঁ নিজৰ দেশৰ ধনৰ দায়িত্বত আছিল।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তাৰ পাছত ফিলিপে শাস্ত্ৰৰ সেই অংশৰ পৰাই আৰম্ভ কৰিলে আৰু তেওঁক যীচুৰ বিষয়ে শুভবাৰ্ত্তা ক’লে।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কাৰ্য্য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৮:</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৩৫</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৯১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চৌলে যীচুক লগ পায়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যীচু অহাৰ সময়ত লাজাৰৰ মৃত্যুৰ কিমান দিন পাৰ হৈ গ’ল?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এদিন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দুদিন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তিনিদিন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চাৰিদিন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৩ </a:t>
            </a:r>
            <a:r xmlns:a="http://schemas.openxmlformats.org/drawingml/2006/main">
              <a:rPr altLang="ko-KR" lang="as" sz="2800">
                <a:solidFill>
                  <a:srgbClr val="ff0000"/>
                </a:solidFill>
              </a:rPr>
              <a:t>তিনিদিন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তেওঁ মাটিত পৰি মাত এটা শুনিলে, "চৌল, চৌল, তুমি মোক কিয় অত্যাচাৰ কৰিছা?"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কাৰ্য্য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৪</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চৌল নামৰ এজন ব্যক্তিয়ে যীচুত বিশ্বাস কৰাসকলক ঘৃণা কৰিছিল আৰু তেওঁ মণ্ডলীকো ঘৃণা কৰিছিল।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as" altLang="ko-KR" sz="3000">
                <a:solidFill>
                  <a:schemeClr val="tx1">
                    <a:lumMod val="65000"/>
                    <a:lumOff val="35000"/>
                  </a:schemeClr>
                </a:solidFill>
              </a:rPr>
              <a:t>চৌলে যীচুক ইমানেই ঘৃণা কৰিছিল যে খ্ৰীষ্টানসকলক গ্ৰেপ্তাৰ কৰিবলৈ তেওঁ দম্মেচকলৈ গৈছিল।</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যাত্ৰাৰ সময়ত দমাস্কচৰ ওচৰ পাওঁতে হঠাতে তেওঁৰ চাৰিওফালে স্বৰ্গৰ পৰা পোহৰ এটা জিলিকি উঠিল। তেওঁ এটা মাত শুনিলে, “চৌল, চৌল, তুমি মোক কিয় অত্যাচাৰ কৰিছা?”</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চৌলে সুধিলে, “হে প্ৰভু, তুমি কোন?” “মই যীচু, যাক তোমালোকে অত্যাচাৰ কৰিছা।” চৌলে আচৰিত হ’ল যে যীচু জীয়াই আছে। তেওঁ যীচুক মৃত বুলি ভাবিছিল।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যীচুক লগ পোৱা চৌলে নতুন মানুহ হৈ পৰিল। গতিকে তেওঁ পৌল পাঁচনি হৈ পৰিল, যিজনে অনা-ইহুদীসকলৰ আগত শুভবাৰ্ত্তা প্ৰচাৰ কৰিবলৈ কঠোৰ পৰিশ্ৰম কৰিছিল আৰু বহুতো বাইবেলৰ কিতাপ লিখিছিল।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solidFill>
                  <a:schemeClr val="tx1">
                    <a:lumMod val="65000"/>
                    <a:lumOff val="35000"/>
                  </a:schemeClr>
                </a:solidFill>
              </a:rPr>
              <a:t>চৌল এজন ব্যক্তি আছিল যিয়ে মণ্ডলীক অত্যাচাৰ কৰিছিল, কিন্তু ঈশ্বৰে তেওঁক পাঁচনি বুলি কয়।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যীচুক লগ পোৱা চৌলে পূৰ্বতকৈ সম্পূৰ্ণ বেলেগ জীৱন যাপন কৰিছিল।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আপুনি কি পৰিৱৰ্তন কৰিছে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যিহেতু আপুনি যীচুক লগ পাইছিল?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যিসকলে যীচুক লগ পায় তেওঁলোকে আগৰ তুলনাত বেলেগ জীৱন যাপন কৰিব লাগিব।</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t>যীচু কোন?</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 হৈছে..</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যীচুৱেই চৌলৰ দৰে দুষ্ট মানুহক ক্ষমা কৰি তেওঁলোকক ভিতৰলৈ মাতি আনি কৰ্মী হিচাপে স্থাপন কৰে।</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চৌলে কিয় দম্মেচকলৈ গ’ল?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খ্ৰীষ্টানসকলক গ্ৰেপ্তাৰ কৰিবলৈ।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ভ্ৰমণ কৰিবলৈ।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পূজা কৰা।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শুভবাৰ্ত্তা প্ৰচাৰ কৰিবলৈ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১ </a:t>
            </a:r>
            <a:r xmlns:a="http://schemas.openxmlformats.org/drawingml/2006/main">
              <a:rPr lang="as" altLang="ko-KR" sz="2800">
                <a:solidFill>
                  <a:srgbClr val="ff0000"/>
                </a:solidFill>
              </a:rPr>
              <a:t>খ্ৰীষ্টানসকলক গ্ৰেপ্তাৰ কৰিবলৈ।</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তেওঁ মাটিত পৰি মাত এটা শুনিলে, "চৌল, চৌল, তুমি মোক কিয় অত্যাচাৰ কৰিছা?"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কাৰ্য্য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৪</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যীচুৱে তাইক ক’লে, “মই পুনৰুত্থান আৰু জীৱন। যি মোৰ ওপৰত বিশ্বাস কৰে, তেওঁ মৰিলেও জীয়াই থাকিব;</a:t>
            </a:r>
            <a:endParaRPr xmlns:a="http://schemas.openxmlformats.org/drawingml/2006/main" altLang="ko-KR" lang="en-US" sz="3600"/>
          </a:p>
          <a:p>
            <a:pPr xmlns:a="http://schemas.openxmlformats.org/drawingml/2006/main" lvl="0">
              <a:defRPr/>
            </a:pPr>
            <a:r xmlns:a="http://schemas.openxmlformats.org/drawingml/2006/main">
              <a:rPr altLang="ko-KR" lang="as" sz="3600"/>
              <a:t>আৰু যি মোৰ ওপৰত জীয়াই থাকে আৰু বিশ্বাস কৰে, তেওঁ কেতিয়াও মৰিব নোৱাৰে। এই কথা বিশ্বাস কৰেনে?"</a:t>
            </a:r>
            <a:endParaRPr xmlns:a="http://schemas.openxmlformats.org/drawingml/2006/main" altLang="ko-KR" lang="en-US" sz="3600"/>
          </a:p>
          <a:p>
            <a:pPr xmlns:a="http://schemas.openxmlformats.org/drawingml/2006/main" lvl="0">
              <a:defRPr/>
            </a:pPr>
            <a:r xmlns:a="http://schemas.openxmlformats.org/drawingml/2006/main">
              <a:rPr altLang="ko-KR" lang="as"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জন</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১১:</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২৫-২৬</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৯২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পৌলৰ ভাল বন্ধু বাৰ্ণবা।</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কিন্তু বাৰ্ণবায়ে তেওঁক লৈ পাঁচনিসকলৰ ওচৰলৈ লৈ গ’ল। তেওঁ তেওঁলোকক ক’লে যে চৌলে তেওঁৰ যাত্ৰাত কেনেকৈ প্ৰভুক দেখিছিল আৰু প্ৰভুৱে তেওঁৰ লগত কথা পাতিছিল, আৰু কেনেকৈ দম্মেচকত তেওঁ নিৰ্ভয়ে যীচুৰ নামত প্ৰচাৰ কৰিছিল।</a:t>
            </a:r>
            <a:r xmlns:a="http://schemas.openxmlformats.org/drawingml/2006/main">
              <a:rPr lang="a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কাৰ্য্য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৯:২৭</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পৌলে যীচুক লগ পোৱাৰ পাছত যীচুৰ শিষ্যবিলাকক লগ পাব বিচাৰিছিল।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কিন্তু যীচুৰ শিষ্যসকলে পৌলক ভয় কৰিছিল। কিয়নো তেওঁলোকে নাজানিছিল যে পৌলে যীচুক লগ পোৱাৰ পিছত যীচুত বিশ্বাসী হ’ল।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বাৰ্ণবা পৌলক সহায় কৰিলে। “তেওঁ সঁচাকৈয়ে যীচুক লগ পাইছিল আৰু সম্পূৰ্ণৰূপে সলনি হৈছিল!”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"মই পৌলে দমাস্কাছত প্ৰচাৰ কৰাও দেখিছো, য'ত তেওঁ খ্ৰীষ্টানসকলক গ্ৰেপ্তাৰ কৰিবলৈ গৈছিল!" শিষ্যসকলে পৌলৰ লগত সহজেই বন্ধুত্ব গঢ়ি তুলিছিল।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ইয়াৰ পিছত বাৰ্ণবা আৰু পৌলে ভাল বন্ধুত্ব গঢ়ি তুলিছিল আৰু একেলগে শুভবাৰ্ত্তা প্ৰচাৰ কৰিবলৈ সমগ্ৰ বিশ্ব ভ্ৰমণ কৰিছিল।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solidFill>
                  <a:schemeClr val="tx1">
                    <a:lumMod val="65000"/>
                    <a:lumOff val="35000"/>
                  </a:schemeClr>
                </a:solidFill>
              </a:rPr>
              <a:t>মণ্ডলীক অত্যাচাৰ কৰা পৌলে যীচুক লগ পাই নতুন মানুহ হ’ল, কিন্তু মানুহে তেওঁক বিশ্বাস কৰা নাছিল।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কিন্তু ঈশ্বৰে বাৰ্ণবাক সাজু কৰি সৃষ্টি কৰিলে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পৌলৰ বাবে এজন ভাল সহকৰ্মী।</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পৌল আৰু বাৰ্ণবাৰ দৰে আমিও বিশ্বাসৰ ভাল বন্ধু হোৱা উচিত আৰু ইজনে সিজনক সহায় কৰা উচিত।</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t>যীচু কোন?</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যীচুৱে আমালৈ এজন বন্ধু পঠিয়াইছে, যিয়ে আমাক বিপদত পৰিলে সহায় কৰিব পাৰে।</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পৌলক কোনে সহায় কৰিছিল আৰু তেওঁ বিপদত পৰিলে বন্ধুত্ব কৰিছিল?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পিতৰ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জন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বাৰ্ণবা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ফিলিপ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৩ </a:t>
            </a:r>
            <a:r xmlns:a="http://schemas.openxmlformats.org/drawingml/2006/main">
              <a:rPr lang="as" altLang="ko-KR" sz="2800">
                <a:solidFill>
                  <a:srgbClr val="ff0000"/>
                </a:solidFill>
              </a:rPr>
              <a:t>বাৰ্ণবা</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৭৪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যীচুৰ ৰূপান্তৰ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কিন্তু বাৰ্ণবায়ে তেওঁক লৈ পাঁচনিসকলৰ ওচৰলৈ লৈ গ’ল। তেওঁ তেওঁলোকক ক’লে যে চৌলে তেওঁৰ যাত্ৰাত কেনেকৈ প্ৰভুক দেখিছিল আৰু প্ৰভুৱে তেওঁৰ লগত কথা পাতিছিল, আৰু কেনেকৈ দম্মেচকত তেওঁ নিৰ্ভয়ে যীচুৰ নামত প্ৰচাৰ কৰিছিল।</a:t>
            </a:r>
            <a:r xmlns:a="http://schemas.openxmlformats.org/drawingml/2006/main">
              <a:rPr lang="a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কাৰ্য্য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৯:২৭</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৯৩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ডৰ্কাছ, যি পুনৰ জীৱনলৈ আহিছে।</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পিতৰে সকলোকে কোঠাৰ পৰা বাহিৰলৈ পঠিয়াই দিলে; তাৰ পাছত তেওঁ আঁঠু লৈ প্ৰাৰ্থনা কৰিলে। মৃত মহিলাগৰাকীৰ ফালে ঘূৰি তেওঁ ক’লে, “তাবিথা, উঠি।” তাই চকু মেলিলে আৰু পিটাৰক দেখি তাই উঠি বহিল।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কাৰ্য্য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৪০</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ডৰ্কাছ নামৰ এজন শিষ্য আছিল, যিয়ে সদায় ভাল কাম কৰিছিল আৰু দুখীয়াক সহায় কৰিছিল।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সেই সময়তে তাইৰ অসুখ হৈ মৃত্যু হয়। তাইৰ ওচৰ-চুবুৰীয়াই বৰ দুখ পাই পিটাৰক ঘূৰাই আনিলে।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পিতৰ আহি পোৱাৰ লগে লগে তাইক সহায় কৰা সকলোৱে কান্দি কান্দিছিল, তেওঁ উপহাৰ হিচাপে পোৱা কাপোৰবোৰ দেখুৱাইছিল।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পিতৰে সকলোকে কোঠাৰ পৰা বাহিৰলৈ পঠিয়াই দিলে; তাৰ পাছত তেওঁ আঁঠু লৈ প্ৰাৰ্থনা কৰিলে।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“ডৰ্কাছ, উঠি!”, পিটাৰে ক’লে। তাই চকু মেলি পিটাৰক দেখি উঠি বহিল। এই কথা দেখি সকলোৱে সুখী হ’ল আৰু সেই গাঁৱৰ বহু লোকে যীচুক বিশ্বাস কৰিলে।</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solidFill>
                  <a:schemeClr val="tx1">
                    <a:lumMod val="65000"/>
                    <a:lumOff val="35000"/>
                  </a:schemeClr>
                </a:solidFill>
              </a:rPr>
              <a:t>পিতৰ যীচুৰ শিষ্য আছিল আৰু যীচুৱে কৰা ধৰণে তেওঁ কৰিবলৈ সক্ষম হৈছিল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যেতিয়া তেওঁ এই পৃথিৱীত আছিল।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000">
                <a:solidFill>
                  <a:schemeClr val="tx1">
                    <a:lumMod val="65000"/>
                    <a:lumOff val="35000"/>
                  </a:schemeClr>
                </a:solidFill>
              </a:rPr>
              <a:t>যীচুৱে তেওঁৰ শিষ্যসকলক ক’লে যে তেওঁলোকেও তেওঁ কৰা একে কামেই কৰিব।</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as" altLang="ko-KR" sz="3000">
                <a:solidFill>
                  <a:schemeClr val="tx1">
                    <a:lumMod val="65000"/>
                    <a:lumOff val="35000"/>
                  </a:schemeClr>
                </a:solidFill>
              </a:rPr>
              <a:t>আমি যীচুৰ শিষ্য।</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as" altLang="ko-KR" sz="3000">
                <a:solidFill>
                  <a:schemeClr val="tx1">
                    <a:lumMod val="65000"/>
                    <a:lumOff val="35000"/>
                  </a:schemeClr>
                </a:solidFill>
              </a:rPr>
              <a:t>আমি শিকিব লাগিব আৰু মনত ৰাখিব লাগিব যে যীচুৱে এই দেশত কি কৰিছিল আৰু যীচুৰ দৰে একে কাম কৰিব লাগিব।</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t>যীচু কোন?</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যীচুৱে তেওঁৰ শিষ্যসকলক ক্ষমতা প্ৰদান কৰে যাতে তেওঁলোকে শুভবাৰ্তা প্ৰচাৰ কৰিব পাৰে।</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তাতেই তেওঁ তেওঁলোকৰ আগত ৰূপান্তৰিত হ’ল। তাৰ মুখখন সূৰ্য্যৰ দৰে জিলিকি উঠিল, কাপোৰবোৰ পোহৰৰ দৰে বগা হৈ পৰিল।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মেথিউ</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১৭:</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যেতিয়া পিতৰে দৰ্কালৈ আহিছিল, তেতিয়া মানুহ দুখী হৈছিল আৰু তেওঁলোকে তেওঁক কি দেখুৱাইছিল?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ডৰ্কাছে বনোৱা কাপোৰ।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ডৰ্কাছে বনোৱা খাদ্য।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ডৰ্কাছৰ পুত্ৰ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ডৰ্কাছৰ চিঠি।</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১ </a:t>
            </a:r>
            <a:r xmlns:a="http://schemas.openxmlformats.org/drawingml/2006/main">
              <a:rPr lang="as" altLang="ko-KR" sz="2800">
                <a:solidFill>
                  <a:srgbClr val="ff0000"/>
                </a:solidFill>
              </a:rPr>
              <a:t>ডৰ্কাছে বনোৱা কাপোৰ।</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পিতৰে সকলোকে কোঠাৰ পৰা বাহিৰলৈ পঠিয়াই দিলে; তাৰ পাছত তেওঁ আঁঠু লৈ প্ৰাৰ্থনা কৰিলে। মৃত মহিলাগৰাকীৰ ফালে ঘূৰি তেওঁ ক’লে, “তাবিথা, উঠি।” তাই চকু মেলিলে আৰু পিটাৰক দেখি তাই উঠি বহিল।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কাৰ্য্য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৪০</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৯৪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কৰ্ণেলিয়াছ, এজন অনা-ইহুদী পৰিত্ৰাণ পোৱা</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পিতৰৰ লগত অহা চুন্নত হোৱা বিশ্বাসীসকলে আচৰিত হৈছিল যে পবিত্ৰ আত্মাৰ দান অনা-ইহুদীসকলৰ ওপৰতো ঢালি দিয়া হৈছে।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পাঁচনিৰ কৰ্ম ১০:</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৪৫</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as" altLang="ko-KR" sz="2500">
                <a:solidFill>
                  <a:schemeClr val="tx1">
                    <a:lumMod val="65000"/>
                    <a:lumOff val="35000"/>
                  </a:schemeClr>
                </a:solidFill>
              </a:rPr>
              <a:t>ছিজাৰিয়াত কৰ্ণেলিয়াছ নামৰ এজন মানুহ আছিল, যিজন ইটালীৰ ৰেজিমেণ্ট নামেৰে জনাজাত ৰেজিমেণ্টৰ এজন শতপতি আছিল।</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as" altLang="ko-KR" sz="2500">
                <a:solidFill>
                  <a:schemeClr val="tx1">
                    <a:lumMod val="65000"/>
                    <a:lumOff val="35000"/>
                  </a:schemeClr>
                </a:solidFill>
              </a:rPr>
              <a:t>তেওঁ আৰু তেওঁৰ সকলো পৰিয়াল ভক্তিশীল আৰু ঈশ্বৰভক্ত আছিল; তেওঁ আৰ্তজনক উদাৰতাৰে দান কৰিছিল আৰু নিয়মিতভাৱে ঈশ্বৰৰ ওচৰত প্ৰাৰ্থনা কৰিছিল।</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এদিন কৰ্ণেলিয়ে প্ৰাৰ্থনা কৰি থাকোঁতে ঈশ্বৰৰ মাত শুনিলে। “পিতৰ নামৰ মানুহ হ’বলৈ মানুহ পঠাওক।”</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as" altLang="ko-KR" sz="2400">
                <a:solidFill>
                  <a:schemeClr val="tx1">
                    <a:lumMod val="65000"/>
                    <a:lumOff val="35000"/>
                  </a:schemeClr>
                </a:solidFill>
              </a:rPr>
              <a:t>সেই সময়ত পিতৰেও প্ৰাৰ্থনাত এটা দৰ্শন দেখিছিল। ঈশ্বৰে তেওঁক স্বৰ্গৰ পৰা ইহুদীসকলে খাব নোৱাৰা জীৱ-জন্তু দিলে আৰু তেওঁক খাবলৈ আদেশ দিলে।</a:t>
            </a:r>
            <a:r xmlns:a="http://schemas.openxmlformats.org/drawingml/2006/main">
              <a:rPr lang="as" altLang="en-US" sz="2400">
                <a:solidFill>
                  <a:schemeClr val="tx1">
                    <a:lumMod val="65000"/>
                    <a:lumOff val="35000"/>
                  </a:schemeClr>
                </a:solidFill>
              </a:rPr>
              <a:t> </a:t>
            </a:r>
            <a:r xmlns:a="http://schemas.openxmlformats.org/drawingml/2006/main">
              <a:rPr lang="as" altLang="ko-KR" sz="2400">
                <a:solidFill>
                  <a:schemeClr val="tx1">
                    <a:lumMod val="65000"/>
                    <a:lumOff val="35000"/>
                  </a:schemeClr>
                </a:solidFill>
              </a:rPr>
              <a:t>“ঈশ্বৰে শুচি কৰা কোনো বস্তুকে অশুচি বুলি নকবা।”</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অৱশেষত পিতৰে কৰ্ণেলিয়ে পঠোৱা মানুহবোৰৰ পিছে পিছে গৈ কৰ্ণেলিয়াৰ ঘৰলৈ গ’ল।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as" altLang="ko-KR" sz="2400">
                <a:solidFill>
                  <a:schemeClr val="tx1">
                    <a:lumMod val="65000"/>
                    <a:lumOff val="35000"/>
                  </a:schemeClr>
                </a:solidFill>
              </a:rPr>
              <a:t>পিতৰে তেওঁলোকক কৰ্ণেলিয়া আৰু তেওঁৰ পৰিয়ালক যীচু আৰু শুভবাৰ্ত্তা প্ৰচাৰ কৰিলে। তেতিয়া পবিত্ৰ আত্মা তেওঁলোকৰ ওপৰত নামি আহিল। এইখিনি চাই তেওঁ উপলব্ধি কৰিলে; "যীচুত বিশ্বাস কৰিলে অনা-ইহুদীসকলেও পৰিত্ৰাণ পাব পাৰে!"</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as" altLang="ko-KR" sz="3400">
                <a:solidFill>
                  <a:schemeClr val="tx1">
                    <a:lumMod val="65000"/>
                    <a:lumOff val="35000"/>
                  </a:schemeClr>
                </a:solidFill>
              </a:rPr>
              <a:t>পিতৰে ভাবিছিল যে কেৱল ইহুদীসকলেহে যীচুত বিশ্বাস কৰি পৰিত্ৰাণ পাব পাৰে।</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as" altLang="ko-KR" sz="3400">
                <a:solidFill>
                  <a:schemeClr val="tx1">
                    <a:lumMod val="65000"/>
                    <a:lumOff val="35000"/>
                  </a:schemeClr>
                </a:solidFill>
              </a:rPr>
              <a:t>কিন্তু ঈশ্বৰৰ শুভবাৰ্ত্তাত জগতৰ সকলো মানুহৰ মাজত কোনো বৈষম্য নাই।</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as" altLang="ko-KR" sz="3400">
                <a:solidFill>
                  <a:schemeClr val="tx1">
                    <a:lumMod val="65000"/>
                    <a:lumOff val="35000"/>
                  </a:schemeClr>
                </a:solidFill>
              </a:rPr>
              <a:t>আমি জগতৰ সকলোকে শুভবাৰ্তা প্ৰচাৰ কৰিব লাগিব যাতে তেওঁলোকে পৰিত্ৰাণ পাব পাৰে।</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যীচুৱে পিতৰ, যাকোব আৰু যোহনক লগত লৈ গ’ল আৰু তেওঁলোকক নিজে এটা ওখ পৰ্ব্বতলৈ লৈ গ’ল।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t>যীচু কোন?</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যীচুৱে তেওঁক বিশ্বাস কৰা প্ৰতিজন ব্যক্তিক পৰিত্ৰাণ দিয়ে, যিয়েই নহওক কিয়, জাতি বা মৰ্যাদা নিৰ্বিশেষে।</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solidFill>
                  <a:srgbClr val="ff0000"/>
                </a:solidFill>
              </a:rPr>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প্ৰাৰ্থনা কৰি থাকোঁতে পিতৰে কি দৰ্শন দেখিছিল?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যীচু স্বৰ্গৰ পৰা নামি অহা।</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স্বৰ্গৰ পৰা নামি অহা বাইবেল।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স্বৰ্গৰ পৰা নামি অহা স্বৰ্গদূত।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ইহুদীসকলে খাব নোৱাৰা জন্তুবোৰ স্বৰ্গৰ পৰা নামি আহিল।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৪ </a:t>
            </a:r>
            <a:r xmlns:a="http://schemas.openxmlformats.org/drawingml/2006/main">
              <a:rPr lang="as" altLang="ko-KR" sz="2800">
                <a:solidFill>
                  <a:srgbClr val="ff0000"/>
                </a:solidFill>
              </a:rPr>
              <a:t>ইহুদীসকলে খাব নোৱাৰা জন্তুবোৰ স্বৰ্গৰ পৰা নামি আহিল।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পিতৰৰ লগত অহা চুন্নত হোৱা বিশ্বাসীসকলে আচৰিত হৈছিল যে পবিত্ৰ আত্মাৰ দান অনা-ইহুদীসকলৰ ওপৰতো ঢালি দিয়া হৈছে।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পাঁচনিৰ কৰ্ম ১০:</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৪৫</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৯৫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গীত গোৱা</a:t>
            </a:r>
            <a:endParaRPr xmlns:a="http://schemas.openxmlformats.org/drawingml/2006/main" lang="en-US" altLang="ko-KR" sz="4000"/>
          </a:p>
          <a:p>
            <a:pPr xmlns:a="http://schemas.openxmlformats.org/drawingml/2006/main" algn="ctr">
              <a:defRPr/>
            </a:pPr>
            <a:r xmlns:a="http://schemas.openxmlformats.org/drawingml/2006/main">
              <a:rPr lang="as" altLang="ko-KR" sz="4000"/>
              <a:t>আনকি কাৰাগাৰতো</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প্ৰায় মাজনিশা পৌল আৰু চিলাছে প্ৰাৰ্থনা কৰি ঈশ্বৰৰ গীত গাই আছিল আৰু আন বন্দীসকলে তেওঁলোকৰ কথা শুনি আছিল।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কাৰ্য্য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১৬:</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২৫</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পৌল আৰু চীলাছে ফিলিপত শুভবাৰ্ত্তা প্ৰচাৰ কৰিবলৈ যৎপৰোনাস্তি চেষ্টা কৰিছিল। কিন্তু ইয়াক ঘৃণা কৰা লোকসকলে পৌল আৰু চীলাক প্ৰহাৰ কৰি কাৰাগাৰত ভৰাই থৈছিল।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পৌল আৰু চীলাছে কাৰাগাৰত থাকিও ঈশ্বৰৰ প্ৰশংসা কৰিছিল আৰু প্ৰশংসা কৰিছিল। কাৰাগাৰত থকা সকলোৱে এই কথা শুনিলে।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তেনেতে হঠাৎ ইমান ডাঙৰ ভূমিকম্প এটা আহিল যে কাৰাগাৰৰ সকলো দুৱাৰ খোল খালে। জেইলাৰজন বৰ চিন্তিত হৈ পৰিছিল কাৰণ তেওঁ ভাবিছিল যে বন্দীসকল পলাই গৈছে।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পৌলে চিঞৰি ক’লে, “চিন্তা নকৰিবা! আমি সকলোৱে ইয়াত আছো!” “ছাৰ, পৰিত্ৰাণ পাবলৈ মই কি কৰিব লাগিব?” জেইলাৰে সুধিলে।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"প্ৰভু যীচুত বিশ্বাস কৰক। তেতিয়া আপুনি আৰু আপোনাৰ পৰিয়াল পৰিত্ৰাণ পাব!" ৰাতিৰ সেই সময়ত জেইলাৰে তেওঁলোকক লৈ গ’ল আৰু তেওঁলোকৰ ঘাঁবোৰ ধুই পেলালে; তাৰ পাছত লগে লগে তেওঁ আৰু তেওঁৰ সকলো পৰিয়ালে বাপ্তিস্ম ল’লে।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তাতেই তেওঁ তেওঁলোকৰ আগত ৰূপান্তৰিত হ’ল। তাৰ মুখখন সূৰ্য্যৰ দৰে জিলিকি উঠিল, কাপোৰবোৰ পোহৰৰ দৰে বগা হৈ পৰিল।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as" altLang="ko-KR" sz="2900">
                <a:solidFill>
                  <a:schemeClr val="tx1">
                    <a:lumMod val="65000"/>
                    <a:lumOff val="35000"/>
                  </a:schemeClr>
                </a:solidFill>
              </a:rPr>
              <a:t>পৌল আৰু চীলা হতাশ নহৈ প্ৰাৰ্থনা আৰু প্ৰশংসা কৰিলে;</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as" altLang="ko-KR" sz="2900">
                <a:solidFill>
                  <a:schemeClr val="tx1">
                    <a:lumMod val="65000"/>
                    <a:lumOff val="35000"/>
                  </a:schemeClr>
                </a:solidFill>
              </a:rPr>
              <a:t>যদিও তেওঁলোকক প্ৰহাৰ কৰি হত্যা কৰা হৈছিল।</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as" altLang="ko-KR" sz="2900">
                <a:solidFill>
                  <a:schemeClr val="tx1">
                    <a:lumMod val="65000"/>
                    <a:lumOff val="35000"/>
                  </a:schemeClr>
                </a:solidFill>
              </a:rPr>
              <a:t>তাৰ পাছত ঈশ্বৰে কাৰাগাৰৰ দুৱাৰখন খুলি তেওঁলোকক শুভবাৰ্ত্তা প্ৰচাৰ কৰাৰ সুযোগ দিলে</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as" altLang="ko-KR" sz="2900">
                <a:solidFill>
                  <a:schemeClr val="tx1">
                    <a:lumMod val="65000"/>
                    <a:lumOff val="35000"/>
                  </a:schemeClr>
                </a:solidFill>
              </a:rPr>
              <a:t>জেইলাৰ আৰু তেওঁৰ পৰিয়াললৈ।</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as" altLang="ko-KR" sz="2900">
                <a:solidFill>
                  <a:schemeClr val="tx1">
                    <a:lumMod val="65000"/>
                    <a:lumOff val="35000"/>
                  </a:schemeClr>
                </a:solidFill>
              </a:rPr>
              <a:t>কেতিয়াবা আমিও বিপদত পৰিছো।</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as" altLang="ko-KR" sz="2900">
                <a:solidFill>
                  <a:schemeClr val="tx1">
                    <a:lumMod val="65000"/>
                    <a:lumOff val="35000"/>
                  </a:schemeClr>
                </a:solidFill>
              </a:rPr>
              <a:t>আৰু যদি আপুনি নিজকে নিৰাশ নকৰে আৰু প্ৰাৰ্থনা আৰু প্ৰশংসালৈ আগবাঢ়ি যায় তেন্তে ঈশ্বৰে আপোনাক ৰক্ষা কৰিব</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as" altLang="ko-KR" sz="2900">
                <a:solidFill>
                  <a:schemeClr val="tx1">
                    <a:lumMod val="65000"/>
                    <a:lumOff val="35000"/>
                  </a:schemeClr>
                </a:solidFill>
              </a:rPr>
              <a:t>আচৰিত ধৰণেৰে।</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t>যীচু কোন?</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যীচুৱে মোক সকলো অসুবিধা আৰু কষ্ট অতিক্ৰম কৰাৰ শক্তি দিয়ে।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কাৰাগাৰত পৌল আৰু চীলাছে কি কৰিছিল??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সিহঁতে কান্দি আছিল।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তেওঁলোকে নিজৰ প্ৰাণৰ বাবে ভিক্ষা কৰিছিল।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তেওঁলোক হতাশ হৈ পৰিল।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তেওঁলোকে প্ৰাৰ্থনা কৰিছিল আৰু গীত গাইছিল।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৪ </a:t>
            </a:r>
            <a:r xmlns:a="http://schemas.openxmlformats.org/drawingml/2006/main">
              <a:rPr lang="as" altLang="ko-KR" sz="2800">
                <a:solidFill>
                  <a:srgbClr val="ff0000"/>
                </a:solidFill>
              </a:rPr>
              <a:t>তেওঁলোকে প্ৰাৰ্থনা কৰিছিল আৰু গীত গাইছিল।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প্ৰায় মাজনিশা পৌল আৰু চিলাছে প্ৰাৰ্থনা কৰি ঈশ্বৰৰ গীত গাই আছিল আৰু আন বন্দীসকলে তেওঁলোকৰ কথা শুনি আছিল।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কাৰ্য্য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১৬:</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২৫</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৯৬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পৌলে ৰজাৰ আগত শুভবাৰ্ত্তা প্ৰচাৰ কৰিলে</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পৌলে উত্তৰ দিলে, "অতি কম সময়ৰ বাবে বা দীঘলীয়া সময়ৰ বাবে--মই ঈশ্বৰক প্ৰাৰ্থনা কৰোঁ যাতে কেৱল তোমালোকে নহয়, আজি মোৰ কথা শুনি থকা সকলোৱেই এই শিকলিবোৰৰ বাহিৰে মই যি হৈ আছো, সেইজন হ'ব পাৰে।"</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কাৰ্য্য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২৬:</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২৯</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পৌলে শুভবাৰ্ত্তা প্ৰচাৰ কৰিলে আৰু শেষত যিৰূচালেমত বন্দী হৈ পৰিল। ৰজা অগ্ৰিপাই বন্দী পৌলৰ পাপৰ বিষয়ে সুধিলে।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“আপোনাৰ নিজৰ কথা ক’বলৈ অনুমতি আছে!” অগ্ৰিপাই পৌলক নিজৰ প্ৰতিৰক্ষা আৰম্ভ কৰিবলৈ সময় দিছিল।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পৌলে সেই সুযোগৰ দ্বাৰা শুভবাৰ্ত্তা প্ৰচাৰ কৰিবলৈ ব্যৱহাৰ কৰিছিল। "হে ৰজা, এই শিকলিবোৰৰ বাহিৰে তুমিও মোৰ দৰে হ'ব পাৰে বুলি আশা কৰিলোঁ!"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ৰজাই পৌলৰ কোনো পাপ নাপালে। পৌলে ৰোমলৈ গৈ সম্ৰাটৰ আগত শুভবাৰ্তা প্ৰচাৰ কৰিব বিচাৰিছিল..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ঠিক তেতিয়াই মোচি আৰু এলিয়া তেওঁলোকৰ আগত উপস্থিত হ’ল আৰু যীচুৰ লগত কথা পাতিলে।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অৱশেষত পৌলে ৰোম সম্ৰাটৰ ওচৰত আবেদন জনালে। বন্দী হৈ পৌলে ৰোমৰ সম্ৰাটৰ ওচৰলৈ যাবলৈ এখন নাওত উঠিল।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solidFill>
                  <a:schemeClr val="tx1">
                    <a:lumMod val="65000"/>
                    <a:lumOff val="35000"/>
                  </a:schemeClr>
                </a:solidFill>
              </a:rPr>
              <a:t>পৌল বন্দী আছিল, কিন্তু তেওঁ গৌৰৱেৰে শুভবাৰ্ত্তা প্ৰচাৰ কৰিছিল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নিজৰ বিচাৰৰ ৰজাৰ আগত।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কাৰণ তেওঁ শুভবাৰ্ত্তাৰ প্ৰতি লাজ কৰা নাছিল, আৰু তেওঁ ইয়াক এক অহংকাৰী সত্য বুলি বিশ্বাস কৰিছিল।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আমি যাক লগ পাওঁ, তেওঁ আত্মবিশ্বাস আৰু সাহসেৰে যীচুৰ শুভবাৰ্ত্তা প্ৰচাৰ কৰিব পৰাটো প্ৰয়োজন।</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t>যীচু কোন ?</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 পৃথিৱীৰ সৰ্বোচ্চ মানুহতকৈ বহুত উচ্চ।</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পৌলৰ বিচাৰৰ ৰজাই তেওঁক কথা ক’বলৈ সুযোগ দিয়াৰ সময়ত পৌলে কি কৰিছিল?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তেওঁ যীচুৰ শুভবাৰ্ত্তা প্ৰচাৰ কৰিছিল।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তেওঁ এজন বেয়া ব্যক্তিৰ বিৰুদ্ধে অভিযোগ উত্থাপন কৰিছিল।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তেওঁ মুক্তি বিচাৰিলে।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তেওঁ প্ৰাৰ্থনা কৰিছিল আৰু গীত গাইছিল।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১ </a:t>
            </a:r>
            <a:r xmlns:a="http://schemas.openxmlformats.org/drawingml/2006/main">
              <a:rPr lang="as" altLang="ko-KR" sz="2800">
                <a:solidFill>
                  <a:srgbClr val="ff0000"/>
                </a:solidFill>
              </a:rPr>
              <a:t>তেওঁ যীচুৰ শুভবাৰ্ত্তা প্ৰচাৰ কৰিছিল।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পৌলে উত্তৰ দিলে, "অতি কম সময়ৰ বাবে বা দীঘলীয়া সময়ৰ বাবে--মই ঈশ্বৰক প্ৰাৰ্থনা কৰোঁ যাতে কেৱল তোমালোকে নহয়, আজি মোৰ কথা শুনি থকা সকলোৱেই এই শিকলিবোৰৰ বাহিৰে মই যি হৈ আছো, সেইজন হ'ব পাৰে।"</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কাৰ্য্য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২৬:</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২৯</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৯৭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জাহাজখন ডুব গৈ আছে!</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আৰু ক’লে, ‘পৌল, ভয় নকৰিবা। আপুনি কৈচৰৰ আগত বিচাৰ হ’ব লাগিব; আৰু ঈশ্বৰে কৃপা কৰি তোমালোকৰ লগত জাহাজ চলোৱা সকলোৰে প্ৰাণ দিছে।'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কাৰ্য্য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২৭:</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২৪</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পৌলক আন বন্দীসকলৰ সৈতে জাহাজেৰে ৰোমলৈ লৈ যোৱা হ’ল।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অৱশ্যে আমফানৰ বাবে জাহাজখন ডুব যোৱাৰ আশংকাত ভুগিছিল। সকলোৱে ভয়ত কঁপি উঠিল।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পৌলে ঈশ্বৰৰ ওচৰত প্ৰাৰ্থনা কৰিছিল আৰু মানুহক কৈছিল। "ভয় নকৰিবা। ভগৱানে কৈছিল কাৰো মৃত্যু নহ'ব।"</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ডাৱৰৰ পৰা মাত এটাই ক’লে, “এইজন মোৰ পুত্ৰ, যাক মই ভাল পাওঁ; তেওঁৰ ওপৰত মই ভালদৰে সন্তুষ্ট। তেওঁৰ কথা শুনা!”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জাহাজখন ডুব গ’ল, কিন্তু পৌলে কোৱাৰ দৰে লোকসকলে এজনো মৃত্যু নোহোৱাকৈয়ে দ্বীপটোত অৱতৰণ কৰিব পাৰিলে।</a:t>
            </a:r>
            <a:r xmlns:a="http://schemas.openxmlformats.org/drawingml/2006/main">
              <a:rPr lang="as"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পৌলে সেই দ্বীপত যীচুৰ প্ৰচাৰ কৰিছিল আৰু ঈশ্বৰক মহিমা কৰিছিল।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solidFill>
                  <a:schemeClr val="tx1">
                    <a:lumMod val="65000"/>
                    <a:lumOff val="35000"/>
                  </a:schemeClr>
                </a:solidFill>
              </a:rPr>
              <a:t>পৌলে প্ৰাৰ্থনা কৰিছিল, আনক উৎসাহিত কৰিছিল, আনকি সংকটৰ সময়তো যেতিয়া জাহাজখন ডুব যাবলৈ ওলাইছিল।</a:t>
            </a:r>
            <a:r xmlns:a="http://schemas.openxmlformats.org/drawingml/2006/main">
              <a:rPr lang="as" altLang="en-US" sz="3200">
                <a:solidFill>
                  <a:schemeClr val="tx1">
                    <a:lumMod val="65000"/>
                    <a:lumOff val="35000"/>
                  </a:schemeClr>
                </a:solidFill>
              </a:rPr>
              <a:t> </a:t>
            </a:r>
            <a:r xmlns:a="http://schemas.openxmlformats.org/drawingml/2006/main">
              <a:rPr lang="as" altLang="ko-KR" sz="3200">
                <a:solidFill>
                  <a:schemeClr val="tx1">
                    <a:lumMod val="65000"/>
                    <a:lumOff val="35000"/>
                  </a:schemeClr>
                </a:solidFill>
              </a:rPr>
              <a:t>শেষত তেওঁলোক সকলোৱে পৰিত্ৰাণ পালে,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ঠিক পৌলে কোৱাৰ দৰেই।</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ঈশ্বৰৰ লোকসকলে প্ৰাৰ্থনাৰ যোগেদি ঈশ্বৰৰ ইচ্ছা জগতলৈ প্ৰেৰণ কৰাৰ লগতে ঈশ্বৰৰ পৰিত্ৰাণৰ শুভবাৰ্ত্তাৰ বাবে দায়বদ্ধ।</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t>যীচু কোন?</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 হৈছে..</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 জগতৰ সকলো জীৱনৰ মালিক। তেওঁৰ অনুমতি অবিহনে একোৱেই মৰি নাযায়।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জাহাজখনে আমফানৰ লগত লগ পালে পৌলে কি কৰিলে?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তেওঁ কান্দিলে।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সি সাগৰত জপিয়াই পৰিল।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তেওঁ পাইলটৰ বিৰুদ্ধে যুঁজিছিল।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তেওঁ ঈশ্বৰৰ ওচৰত প্ৰাৰ্থনা কৰিলে।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৪ </a:t>
            </a:r>
            <a:r xmlns:a="http://schemas.openxmlformats.org/drawingml/2006/main">
              <a:rPr lang="as" altLang="ko-KR" sz="2800">
                <a:solidFill>
                  <a:srgbClr val="ff0000"/>
                </a:solidFill>
              </a:rPr>
              <a:t>তেওঁ ঈশ্বৰৰ ওচৰত প্ৰাৰ্থনা কৰিলে।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আৰু ক’লে, ‘পৌল, ভয় নকৰিবা। আপুনি কৈচৰৰ আগত বিচাৰ হ’ব লাগিব; আৰু ঈশ্বৰে কৃপা কৰি তোমালোকৰ লগত জাহাজ চলোৱা সকলোৰে প্ৰাণ দিছে।'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কাৰ্য্য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২৭:</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২৪</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৯৮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পৌলৰ অনিচিমছৰ বাবে কৰা অনুৰোধ</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মোৰ পুত্ৰ অনেচিমছৰ বাবে মই আপোনালোকৰ ওচৰত আবেদন জনাইছো, যি মোৰ শিকলিৰে বান্ধি থোৱাৰ সময়ত মোৰ পুত্ৰ হৈ পৰিল।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ফিলিমন</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১:১০</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অনেচিমছ ফিলিমনৰ দাস আছিল। কিন্তু তেওঁ মালিকৰ অনুমতি অবিহনে লুকাই চুৰকৈ ওলাই আহি ৰোমলৈ গ’ল।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ৰোমত বন্দী হৈ থকা পৌলক ওনেচিমছে লগ পালে। পৌলে তেওঁক শুভবাৰ্ত্তা প্ৰচাৰ কৰিলে আৰু তেওঁ যীচুত বিশ্বাস কৰিবলৈ ধৰিলে।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এই কথা শুনি তেওঁলোকে আতংকিত হৈ মাটিত মুখ তললৈ পৰি গ’ল। যীচুৱে ক’লে, “ভয় নকৰিবা।” যেতিয়া তেওঁলোকে ওপৰলৈ চালে, তেতিয়া তেওঁলোকে যীচুৰ বাহিৰে আন কাকো দেখা নাপালে।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পৌলে অনিচিমক নিজৰ প্ৰভু ফিলিমনৰ ওচৰলৈ উভতি যাবলৈ আৰু ক্ষমা বিচাৰিবলৈ ক’লে। আৰু পৌলে অনিচিমক যীচুত বিশ্বাসী হিচাপে জীয়াই থাকিবলৈ ক’লে।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অনেচিমছ চিন্তিত হৈ পৰিল। কাৰণ সেই সময়ত পলায়ন কৰা চাকৰজনক তাৰ মালিকে হত্যা কৰিছিল।</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পৌলে অনিচিমক ক্ষমা কৰিবলৈ নিজৰ প্ৰভু ফিলিমনলৈ এখন চিঠি লিখিছিল। এই চিঠিখন বাইবেলত ‘ফিলিমন’।</a:t>
            </a:r>
            <a:r xmlns:a="http://schemas.openxmlformats.org/drawingml/2006/main">
              <a:rPr lang="a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solidFill>
                  <a:schemeClr val="tx1">
                    <a:lumMod val="65000"/>
                    <a:lumOff val="35000"/>
                  </a:schemeClr>
                </a:solidFill>
              </a:rPr>
              <a:t>পৌলে অনিচিম আৰু ফিলিমনৰ মাজৰ ভগ্ন সম্পৰ্কক পুনৰ সংযোগ কৰিলে। ফিলিমনে ফিলিমনক ক্ষমা বিচাৰিলে আৰু ফিলিমনে অনেচিমক ক্ষমা কৰিলে।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আমি কিবা ভুল কৰিলে ক্ষমা বিচাৰিব লাগিব।</a:t>
            </a:r>
            <a:r xmlns:a="http://schemas.openxmlformats.org/drawingml/2006/main">
              <a:rPr lang="as" altLang="en-US" sz="3200">
                <a:solidFill>
                  <a:schemeClr val="tx1">
                    <a:lumMod val="65000"/>
                    <a:lumOff val="35000"/>
                  </a:schemeClr>
                </a:solidFill>
              </a:rPr>
              <a:t> </a:t>
            </a:r>
            <a:r xmlns:a="http://schemas.openxmlformats.org/drawingml/2006/main">
              <a:rPr lang="as" altLang="ko-KR" sz="3200">
                <a:solidFill>
                  <a:schemeClr val="tx1">
                    <a:lumMod val="65000"/>
                    <a:lumOff val="35000"/>
                  </a:schemeClr>
                </a:solidFill>
              </a:rPr>
              <a:t>আৰু কোনোবাই যদি আমাৰ লগত কিবা অন্যায় কৰিলে আমি তেওঁলোকক ক্ষমা কৰিব লাগিব।</a:t>
            </a:r>
            <a:r xmlns:a="http://schemas.openxmlformats.org/drawingml/2006/main">
              <a:rPr lang="as" altLang="en-US" sz="3200">
                <a:solidFill>
                  <a:schemeClr val="tx1">
                    <a:lumMod val="65000"/>
                    <a:lumOff val="35000"/>
                  </a:schemeClr>
                </a:solidFill>
              </a:rPr>
              <a:t> </a:t>
            </a:r>
            <a:r xmlns:a="http://schemas.openxmlformats.org/drawingml/2006/main">
              <a:rPr lang="as" altLang="ko-KR" sz="3200">
                <a:solidFill>
                  <a:schemeClr val="tx1">
                    <a:lumMod val="65000"/>
                    <a:lumOff val="35000"/>
                  </a:schemeClr>
                </a:solidFill>
              </a:rPr>
              <a:t>যীচুত মানুহে সেইটোৱেই বিশ্বাস কৰে।</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t>যীচু কোন?</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যীচুৱে য'ত কাজিয়া আৰু সংঘাত হয় তাত শান্তি আৰু মিলন আনে।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ৰোমত অনেচিমছে নিজৰ মালিক ফিলিমনৰ পৰা পলাই যোৱাৰ সময়ত কাক লগ পাইছিল?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পিতৰ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জন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বাৰ্ণবা</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পৌল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৪ </a:t>
            </a:r>
            <a:r xmlns:a="http://schemas.openxmlformats.org/drawingml/2006/main">
              <a:rPr lang="as" altLang="ko-KR" sz="2800">
                <a:solidFill>
                  <a:srgbClr val="ff0000"/>
                </a:solidFill>
              </a:rPr>
              <a:t>পৌল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মোৰ পুত্ৰ অনেচিমছৰ বাবে মই আপোনালোকৰ ওচৰত আবেদন জনাইছো, যি মোৰ শিকলিৰে বান্ধি থোৱাৰ সময়ত মোৰ পুত্ৰ হৈ পৰিল।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ফিলিমন</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১:১০</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৯৯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পৌলৰ শিষ্য তীমথিয়</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তোমাৰ আন্তৰিক বিশ্বাসৰ কথা মোৰ মনত পৰিছে, যিটো প্ৰথমে তোমাৰ আইতাক লয়ছ আৰু তোমাৰ মা ইউনিচৰ মাজত বাস কৰিছিল আৰু, মই বুজাইছো, এতিয়া তোমাৰ মাজতো বাস কৰিছে।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২থিমথিয়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৪:</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৫</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পৌলৰ তীমথিয় নামৰ এজন শিষ্য আছিল। তীমথিয়ে সৰুৰে পৰা পৌলৰ লগত মিছনেৰী হিচাপে কাম কৰি আহিছে।</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এজন মানুহৰ দুই পুত্ৰ আছিল। দ্বিতীয় পুত্ৰই দেউতাকক আগতীয়াকৈ সম্পত্তিৰ নিজৰ অংশ দিবলৈ ক’লে।</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as" sz="3600">
                <a:solidFill>
                  <a:schemeClr val="tx1">
                    <a:lumMod val="65000"/>
                    <a:lumOff val="35000"/>
                  </a:schemeClr>
                </a:solidFill>
              </a:rPr>
              <a:t>যীচু এই পৃথিৱীত মানুহৰ ৰূপত আছিল, কিন্তু তেওঁ ঈশ্বৰো।</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s" sz="3600">
                <a:solidFill>
                  <a:schemeClr val="tx1">
                    <a:lumMod val="65000"/>
                    <a:lumOff val="35000"/>
                  </a:schemeClr>
                </a:solidFill>
              </a:rPr>
              <a:t>ঈশ্বৰে পৰ্ব্বতত তেওঁৰ শিষ্যসকলক আজ্ঞা দিয়াৰ দৰে।</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s" sz="3600">
                <a:solidFill>
                  <a:schemeClr val="tx1">
                    <a:lumMod val="65000"/>
                    <a:lumOff val="35000"/>
                  </a:schemeClr>
                </a:solidFill>
              </a:rPr>
              <a:t>আমি যীচুক ঈশ্বৰৰ পুত্ৰ বুলি বিশ্বাস কৰিব লাগিব আৰু তেওঁৰ কথা ভালদৰে শুনিব লাগিব।</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কাৰাগাৰত থকা পৌলে তেওঁৰ মৃত্যু হ’ব বুলি জানিছিল আৰু তেওঁৰ প্ৰিয় শিষ্য তীমথিয়লৈ এখন চিঠি লিখিছিল।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চিঠিখনত কোৱা হৈছিল যে তীমথিয়ে বিশ্বাসীসকলক কেনেকৈ গীৰ্জাৰ পৰিচাৰক হিচাপে শিকাব লাগে।</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তীমথিয় আৰু বিশ্বাসীসকলে পৌলৰ পত্ৰখন পঢ়ি শেষলৈকে অত্যাচাৰৰ মাজতো বিশ্বাস হেৰুৱাব নালাগে বুলি সিদ্ধান্ত লৈছিল।</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গতিকে পৌলৰ বিশ্বাস তেওঁৰ শিষ্য তীমথিয়লৈ, আৰু পুনৰ মণ্ডলীলৈও গতাই দিয়া হৈছে।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as" altLang="ko-KR" sz="3600">
                <a:solidFill>
                  <a:schemeClr val="tx1">
                    <a:lumMod val="65000"/>
                    <a:lumOff val="35000"/>
                  </a:schemeClr>
                </a:solidFill>
              </a:rPr>
              <a:t>আমাক শুভবাৰ্তা প্ৰচাৰ কৰা সুসমাচাৰক আৰু ঈশ্বৰৰ বাক্য শিকোৱা শিক্ষকসকলৰ বাবে ধন্যবাদ, আমাৰ বিশ্বাস আৰু আমাৰ মণ্ডলী বৃদ্ধি পাইছে।</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as" altLang="ko-KR" sz="3600">
                <a:solidFill>
                  <a:schemeClr val="tx1">
                    <a:lumMod val="65000"/>
                    <a:lumOff val="35000"/>
                  </a:schemeClr>
                </a:solidFill>
              </a:rPr>
              <a:t>এতিয়া আমি আমাৰ বিশ্বাসক প্ৰদান কৰিব লাগিব আৰু তেওঁলোকক আমি শিকি অহা ঈশ্বৰৰ বাক্য শিকাব লাগিব।</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t>যীচু কোন?</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 হৈছে..</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 পুনৰুত্থান হৈছে আৰু তেওঁ চিৰকাল জীয়াই আছে, তেওঁক বিশ্বাস কৰা গীৰ্জা আৰু বিশ্বাসীসকলৰ সৈতে।</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মৃত্যুৰ দিন ওচৰ চাপি অহাৰ লগে লগে পৌলে কাক এই চিঠি লিখিছিল?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লূক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মাৰ্ক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তীমথিয়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চাইলাচ</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৩ </a:t>
            </a:r>
            <a:r xmlns:a="http://schemas.openxmlformats.org/drawingml/2006/main">
              <a:rPr lang="as" altLang="ko-KR" sz="2800">
                <a:solidFill>
                  <a:srgbClr val="ff0000"/>
                </a:solidFill>
              </a:rPr>
              <a:t>তীমথিয়</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তোমাৰ আন্তৰিক বিশ্বাসৰ কথা মোৰ মনত পৰিছে, যিটো প্ৰথমে তোমাৰ আইতাক লয়ছ আৰু তোমাৰ মা ইউনিচৰ মাজত বাস কৰিছিল আৰু, মই বুজাইছো, এতিয়া তোমাৰ মাজতো বাস কৰিছে।</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২থিমথিয়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৪:</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৫</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১০০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জন এটা আচৰিত দৃশ্য দেখিছিল</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যি জনে এইবোৰৰ সাক্ষ্য দিয়ে, তেওঁ কয়, “হয়, মই সোনকালে আহিম।” আমিন। প্ৰভু যীচু আহক।</a:t>
            </a:r>
            <a:endParaRPr xmlns:a="http://schemas.openxmlformats.org/drawingml/2006/main" lang="en-US" altLang="ko-KR" sz="3600"/>
          </a:p>
          <a:p>
            <a:pPr xmlns:a="http://schemas.openxmlformats.org/drawingml/2006/main" lvl="0">
              <a:defRPr/>
            </a:pPr>
            <a:r xmlns:a="http://schemas.openxmlformats.org/drawingml/2006/main">
              <a:rPr lang="as"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প্ৰকাশিত বাক্য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২২:</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২০</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t>যীচু কোন?</a:t>
            </a:r>
            <a:r xmlns:a="http://schemas.openxmlformats.org/drawingml/2006/main">
              <a:rPr altLang="en-US" lang="a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 হৈছে..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যীচুৱেই সেইজন যিয়ে এক গৌৰৱময় ৰূপেৰে সুন্দৰকৈ জিলিকি উঠে।</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গীৰ্জাৰ ওপৰত হোৱা নিৰ্যাতন দিনক দিনে বাঢ়ি আহিল। তেওঁৰ সকলো শিষ্য বিশ্বাস ৰক্ষা কৰি শ্বহীদ হৈছিল আৰু যোহনক অকলে পাতমোচত আবদ্ধ হৈ আছিল।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এদিন তেওঁ শিঙাৰ দৰে এটা ডাঙৰ মাত শুনিলে, য’ত লিখা আছিল: “আপুনি যি দেখিছে তাক এখন পুস্তকত লিখি সাতখন মণ্ডলীলৈ পঠাওক।”</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যোহনেও যীচুক দেখিছিল। যীচু আছিল এনে এজন ৰজাৰ প্ৰতিমূৰ্তি, যাৰ হাতত জগতৰ সকলো ক্ষমতা আছিল।</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যোহনে নতুন আকাশ আৰু আহিবলগীয়া নতুন দেশ দেখিলে। বেয়া একো নাথাকিব, দুখ নাথাকিব, ঈশ্বৰৰ লগত সদায় সুখ থাকিব।</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যোহনে এই সকলোবোৰ দৰ্শন লিখি মণ্ডলীলৈ লিখিলে। “তোমাৰ বিশ্বাস ৰাখক, কিয়নো প্ৰভু পুনৰ আহিব!” এইখনেই হৈছে বাইবেলৰ শেষ পুস্তক প্ৰকাশিত বাক্য</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solidFill>
                  <a:schemeClr val="tx1">
                    <a:lumMod val="65000"/>
                    <a:lumOff val="35000"/>
                  </a:schemeClr>
                </a:solidFill>
              </a:rPr>
              <a:t>যীচুৱে পুনৰ এই পৃথিৱীলৈ উভতি আহিব</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কোনোবাদিনা বিচাৰক হিচাপে।</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সেই সময়ত যিসকলে বিশ্বাস কৰা নাছিল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যীচুত চিৰকালৰ বাবে দুখভোগ কৰক,</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যিসকলে যীচুত বিশ্বাস কৰে তেওঁলোকে উপভোগ কৰিব</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সুখৰ সৈতে অনন্ত জীৱন।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আপুনি যীচুৰ পুনৰ অহাৰ বাবে অপেক্ষা কৰি আছেনে?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as" altLang="ko-KR" sz="3200">
                <a:solidFill>
                  <a:schemeClr val="tx1">
                    <a:lumMod val="65000"/>
                    <a:lumOff val="35000"/>
                  </a:schemeClr>
                </a:solidFill>
              </a:rPr>
              <a:t>আমি সেই আশা হেৰুৱাব নালাগে, আমি এই পৃথিৱীত আমাৰ বিশ্বাস শেষলৈকে ৰাখিব লাগিব</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as" altLang="ko-KR" sz="3200"/>
              <a:t>যীচু কোন?</a:t>
            </a:r>
            <a:r xmlns:a="http://schemas.openxmlformats.org/drawingml/2006/main">
              <a:rPr lang="a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rgbClr val="0070c0"/>
                </a:solidFill>
              </a:rPr>
              <a:t>যীচু..</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as" altLang="ko-KR" sz="3600">
                <a:solidFill>
                  <a:schemeClr val="tx1">
                    <a:lumMod val="65000"/>
                    <a:lumOff val="35000"/>
                  </a:schemeClr>
                </a:solidFill>
              </a:rPr>
              <a:t>যীচুৱে পুনৰ এই পৃথিৱীলৈ ৰজা হিচাপে আহি সকলো বিষয়ৰ বিচাৰ কৰিব আৰু সকলো বস্তুকে চিৰকাললৈ শাসন কৰিব।</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শিষ্য যোহনক বন্দী কৰি ৰখা দ্বীপটোৰ নাম কি?</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১ </a:t>
            </a:r>
            <a:r xmlns:a="http://schemas.openxmlformats.org/drawingml/2006/main">
              <a:rPr lang="as" altLang="ko-KR" sz="2800">
                <a:solidFill>
                  <a:schemeClr val="tx1">
                    <a:lumMod val="65000"/>
                    <a:lumOff val="35000"/>
                  </a:schemeClr>
                </a:solidFill>
              </a:rPr>
              <a:t>মাল্টা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২ </a:t>
            </a:r>
            <a:r xmlns:a="http://schemas.openxmlformats.org/drawingml/2006/main">
              <a:rPr lang="as" altLang="ko-KR" sz="2800">
                <a:solidFill>
                  <a:schemeClr val="tx1">
                    <a:lumMod val="65000"/>
                    <a:lumOff val="35000"/>
                  </a:schemeClr>
                </a:solidFill>
              </a:rPr>
              <a:t>হাৱাই</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৩ </a:t>
            </a:r>
            <a:r xmlns:a="http://schemas.openxmlformats.org/drawingml/2006/main">
              <a:rPr lang="as" altLang="ko-KR" sz="2800">
                <a:solidFill>
                  <a:schemeClr val="tx1">
                    <a:lumMod val="65000"/>
                    <a:lumOff val="35000"/>
                  </a:schemeClr>
                </a:solidFill>
              </a:rPr>
              <a:t>কিটিম</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chemeClr val="tx1">
                    <a:lumMod val="65000"/>
                    <a:lumOff val="35000"/>
                  </a:schemeClr>
                </a:solidFill>
              </a:rPr>
              <a:t>৪ </a:t>
            </a:r>
            <a:r xmlns:a="http://schemas.openxmlformats.org/drawingml/2006/main">
              <a:rPr lang="as" altLang="ko-KR" sz="2800">
                <a:solidFill>
                  <a:schemeClr val="tx1">
                    <a:lumMod val="65000"/>
                    <a:lumOff val="35000"/>
                  </a:schemeClr>
                </a:solidFill>
              </a:rPr>
              <a:t>পাতমোচ</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as" altLang="en-US" sz="2800">
                <a:solidFill>
                  <a:srgbClr val="ff0000"/>
                </a:solidFill>
              </a:rPr>
              <a:t>৪ </a:t>
            </a:r>
            <a:r xmlns:a="http://schemas.openxmlformats.org/drawingml/2006/main">
              <a:rPr lang="as" altLang="ko-KR" sz="2800">
                <a:solidFill>
                  <a:srgbClr val="ff0000"/>
                </a:solidFill>
              </a:rPr>
              <a:t>পাতমোচ</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as" altLang="ko-KR" sz="4000"/>
              <a:t>আজিৰ বাক্য</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as" altLang="ko-KR" sz="3600"/>
              <a:t>যি জনে এইবোৰৰ সাক্ষ্য দিয়ে, তেওঁ কয়, “হয়, মই সোনকালে আহিম।” আমিন। প্ৰভু যীচু আহক।</a:t>
            </a:r>
            <a:endParaRPr xmlns:a="http://schemas.openxmlformats.org/drawingml/2006/main" lang="en-US" altLang="ko-KR" sz="3600"/>
          </a:p>
          <a:p>
            <a:pPr xmlns:a="http://schemas.openxmlformats.org/drawingml/2006/main" lvl="0">
              <a:defRPr/>
            </a:pPr>
            <a:r xmlns:a="http://schemas.openxmlformats.org/drawingml/2006/main">
              <a:rPr lang="as"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as" altLang="ko-KR" sz="2800">
                <a:solidFill>
                  <a:schemeClr val="tx1">
                    <a:lumMod val="65000"/>
                    <a:lumOff val="35000"/>
                  </a:schemeClr>
                </a:solidFill>
              </a:rPr>
              <a:t>প্ৰকাশিত বাক্য</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২২:</a:t>
            </a:r>
            <a:r xmlns:a="http://schemas.openxmlformats.org/drawingml/2006/main">
              <a:rPr lang="as" altLang="en-US" sz="2800">
                <a:solidFill>
                  <a:schemeClr val="tx1">
                    <a:lumMod val="65000"/>
                    <a:lumOff val="35000"/>
                  </a:schemeClr>
                </a:solidFill>
              </a:rPr>
              <a:t> </a:t>
            </a:r>
            <a:r xmlns:a="http://schemas.openxmlformats.org/drawingml/2006/main">
              <a:rPr lang="as" altLang="ko-KR" sz="2800">
                <a:solidFill>
                  <a:schemeClr val="tx1">
                    <a:lumMod val="65000"/>
                    <a:lumOff val="35000"/>
                  </a:schemeClr>
                </a:solidFill>
              </a:rPr>
              <a:t>২০</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a:t>
            </a:r>
            <a:r xmlns:a="http://schemas.openxmlformats.org/drawingml/2006/main">
              <a:rPr altLang="en-US" lang="as" sz="4000">
                <a:solidFill>
                  <a:srgbClr val="ff0000"/>
                </a:solidFill>
              </a:rPr>
              <a:t> </a:t>
            </a:r>
            <a:r xmlns:a="http://schemas.openxmlformats.org/drawingml/2006/main">
              <a:rPr altLang="ko-KR" lang="as" sz="4000">
                <a:solidFill>
                  <a:srgbClr val="ff0000"/>
                </a:solidFill>
              </a:rPr>
              <a:t>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যীচুৰ ৰূপান্তৰ কোনে দেখা নাছিল?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পিতৰ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জেমছ</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জন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থমাছ</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৪ </a:t>
            </a:r>
            <a:r xmlns:a="http://schemas.openxmlformats.org/drawingml/2006/main">
              <a:rPr altLang="ko-KR" lang="as" sz="2800">
                <a:solidFill>
                  <a:srgbClr val="ff0000"/>
                </a:solidFill>
              </a:rPr>
              <a:t>থমাছ</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তাতেই তেওঁ তেওঁলোকৰ আগত ৰূপান্তৰিত হ’ল। তাৰ মুখখন সূৰ্য্যৰ দৰে জিলিকি উঠিল, কাপোৰবোৰ পোহৰৰ দৰে বগা হৈ পৰিল।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মেথিউ</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১৭:</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৭৫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যীচু</a:t>
            </a:r>
            <a:r xmlns:a="http://schemas.openxmlformats.org/drawingml/2006/main">
              <a:rPr lang="as" altLang="en-US" sz="4400"/>
              <a:t> </a:t>
            </a:r>
            <a:r xmlns:a="http://schemas.openxmlformats.org/drawingml/2006/main">
              <a:rPr lang="as" altLang="ko-KR" sz="4400"/>
              <a:t>শিশুক ভাল পায়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এই কথা দেখি যীচুৱে ক্ৰোধিত হ’ল। তেওঁ তেওঁলোকক ক’লে, “সৰু ল’ৰা-ছোৱালীবোৰক মোৰ ওচৰলৈ আহিবলৈ দিয়ক, আৰু তেওঁলোকক বাধা নিদিব, কিয়নো ঈশ্বৰৰ ৰাজ্য এইসকলৰেই।”</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মাৰ্ক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১০:১৪</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এজন পিতৃ-মাতৃয়ে যীচুৰ আশীৰ্বাদ পাবলৈ নিজৰ সন্তানক যীচুৰ ওচৰলৈ লৈ আহিছিল।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তাৰ পাছত, যীচুৰ শিষ্যসকলে তেওঁক তিৰস্কাৰ কৰিলে। “আপুনি আপোনাৰ সন্তানক যীচুৰ ওচৰলৈ আনিবলৈ কেনেকৈ সাহস কৰিলে?”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যীচুৱে সেইটো দেখি খঙেৰে ক’লে।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“ল’ৰা-ছোৱালীবোৰক মোৰ ওচৰলৈ অহাত বাধা নিদিবা। ঈশ্বৰৰ ৰাজ্য এই ল’ৰা-ছোৱালীৰ দৰে।!”</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কিন্তু পুত্ৰই সুদূৰ দেশত নিজৰ সকলো সম্পত্তি অপচয় কৰি দুৰ্ভগীয়া হৈ পৰিছিল।</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 কোনোৱে সৰু শিশুৰ দৰে ঈশ্বৰৰ ৰাজ্য গ্ৰহণ নকৰে, তেওঁ কেতিয়াও তাত প্ৰৱেশ নকৰে।“ আৰু তেওঁ ল’ৰা-ছোৱালীকেইটাক কোলাত লৈ, তেওঁলোকৰ ওপৰত হাত থৈ আশীৰ্বাদ দিলে।</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as" sz="3600">
                <a:solidFill>
                  <a:schemeClr val="tx1">
                    <a:lumMod val="65000"/>
                    <a:lumOff val="35000"/>
                  </a:schemeClr>
                </a:solidFill>
              </a:rPr>
              <a:t>যীচুৱে কৈছিল যে ঈশ্বৰৰ ৰাজ্য এই ল’ৰা-ছোৱালীৰ দৰে।</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s" sz="3600">
                <a:solidFill>
                  <a:schemeClr val="tx1">
                    <a:lumMod val="65000"/>
                    <a:lumOff val="35000"/>
                  </a:schemeClr>
                </a:solidFill>
              </a:rPr>
              <a:t>আহক আমিও বিশুদ্ধ, সৎ,</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s" sz="3600">
                <a:solidFill>
                  <a:schemeClr val="tx1">
                    <a:lumMod val="65000"/>
                    <a:lumOff val="35000"/>
                  </a:schemeClr>
                </a:solidFill>
              </a:rPr>
              <a:t>আৰু শিশুৰ প্ৰকৃত হৃদয়।</a:t>
            </a:r>
            <a:r xmlns:a="http://schemas.openxmlformats.org/drawingml/2006/main">
              <a:rPr altLang="en-US" lang="as"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t>যীচু কোন?</a:t>
            </a:r>
            <a:r xmlns:a="http://schemas.openxmlformats.org/drawingml/2006/main">
              <a:rPr altLang="en-US" lang="a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a:t>
            </a:r>
            <a:r xmlns:a="http://schemas.openxmlformats.org/drawingml/2006/main">
              <a:rPr altLang="en-US" lang="as" sz="3600">
                <a:solidFill>
                  <a:srgbClr val="0070c0"/>
                </a:solidFill>
              </a:rPr>
              <a:t> </a:t>
            </a:r>
            <a:r xmlns:a="http://schemas.openxmlformats.org/drawingml/2006/main">
              <a:rPr altLang="ko-KR" lang="as" sz="3600">
                <a:solidFill>
                  <a:srgbClr val="0070c0"/>
                </a:solidFill>
              </a:rPr>
              <a:t>হয়..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যীচুৱেই শিশুসকলক ভাল পায়, মূল্য দিয়ে আৰু আশীৰ্ব্বাদ কৰে।</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যেতিয়া শিশুসকলে যীচুৰ ওচৰলৈ যাবলৈ চেষ্টা কৰিছিল তেতিয়া শিষ্যসকলে কি কৰিছিল?</a:t>
            </a:r>
            <a:r xmlns:a="http://schemas.openxmlformats.org/drawingml/2006/main">
              <a:rPr altLang="en-US" lang="a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তেওঁলোকে তেওঁলোকক আনন্দৰে আদৰণি জনাইছিল।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তেওঁলোকে তেওঁলোকক যীচুৰ ওচৰলৈ নাযাবলৈ তিৰস্কাৰ কৰিলে।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তেওঁলোকে ল’ৰা-ছোৱালীক যীচুৰ লগত চিনাকি কৰাই দিলে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4 </a:t>
            </a:r>
            <a:r xmlns:a="http://schemas.openxmlformats.org/drawingml/2006/main">
              <a:rPr altLang="ko-KR" lang="as" sz="2800">
                <a:solidFill>
                  <a:schemeClr val="tx1">
                    <a:lumMod val="65000"/>
                    <a:lumOff val="35000"/>
                  </a:schemeClr>
                </a:solidFill>
              </a:rPr>
              <a:t>কিছু খাদ্য দি ঘৰলৈ পঠিয়াই দিলে।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২ </a:t>
            </a:r>
            <a:r xmlns:a="http://schemas.openxmlformats.org/drawingml/2006/main">
              <a:rPr altLang="ko-KR" lang="as" sz="2800">
                <a:solidFill>
                  <a:srgbClr val="ff0000"/>
                </a:solidFill>
              </a:rPr>
              <a:t>তেওঁলোকে তেওঁলোকক যীচুৰ ওচৰলৈ নাযাবলৈ তিৰস্কাৰ কৰিলে।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এই কথা দেখি যীচুৱে ক্ৰোধিত হ’ল। তেওঁ তেওঁলোকক ক’লে, “সৰু ল’ৰা-ছোৱালীবোৰক মোৰ ওচৰলৈ আহিবলৈ দিয়ক, আৰু তেওঁলোকক বাধা নিদিব, কিয়নো ঈশ্বৰৰ ৰাজ্য এইসকলৰেই।”</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মাৰ্ক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১০:১৪</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৭৬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যীচুৱে বাৰ্টিমিয়া নামৰ এজন অন্ধ লোকক সুস্থ কৰিলে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যীচুৱে ক’লে, “যাওঁক, তোমাৰ বিশ্বাসে তোমাক সুস্থ কৰি তুলিছে।” লগে লগে তেওঁ দৃষ্টিশক্তি পালে আৰু বাটত যীচুৰ পিছে পিছে গ’ল।</a:t>
            </a:r>
            <a:endParaRPr xmlns:a="http://schemas.openxmlformats.org/drawingml/2006/main" altLang="ko-KR" lang="en-US" sz="3600"/>
          </a:p>
          <a:p>
            <a:pPr xmlns:a="http://schemas.openxmlformats.org/drawingml/2006/main" lvl="0">
              <a:defRPr/>
            </a:pPr>
            <a:r xmlns:a="http://schemas.openxmlformats.org/drawingml/2006/main">
              <a:rPr altLang="ko-KR" lang="as"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as"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মাৰ্ক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১০:</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৫২</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যেতিয়া যীচুৱে যিৰীহোলৈ আহিছিল, যিজন অন্ধ লোক আছিল, তেতিয়া বাৰ্টিমিয়ায়ে বাটৰ কাষত বহি ভিক্ষা কৰি আছিল।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নাচৰতীয়া যীচু বুলি শুনি তেওঁ চিঞৰিবলৈ ধৰিলে, “যীচু, দায়ূদৰ পুত্ৰ, মোক দয়া কৰা!”</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as" altLang="ko-KR" sz="3000">
                <a:solidFill>
                  <a:schemeClr val="tx1">
                    <a:lumMod val="65000"/>
                    <a:lumOff val="35000"/>
                  </a:schemeClr>
                </a:solidFill>
              </a:rPr>
              <a:t>যীচুৱে বাৰ্টিমিয়াক মাতিলে। “তোমাৰ বাবে মই কি কৰিব বিচাৰিছা?” যীচুৱে তেওঁক সুধিলে। অন্ধ মানুহজনে ক'লে, "ৰাব্বি, মই চাব বিচাৰো।"</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as" sz="2800">
                <a:solidFill>
                  <a:schemeClr val="tx1">
                    <a:lumMod val="65000"/>
                    <a:lumOff val="35000"/>
                  </a:schemeClr>
                </a:solidFill>
              </a:rPr>
              <a:t>পুতেকে বুজি পালে যে সি বাপেকৰ ঘৰৰ চাকৰবোৰতকৈ বেছি দুখীয়া হৈ পৰিল।</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as" sz="2800">
                <a:solidFill>
                  <a:schemeClr val="tx1">
                    <a:lumMod val="65000"/>
                    <a:lumOff val="35000"/>
                  </a:schemeClr>
                </a:solidFill>
              </a:rPr>
              <a:t>সেয়ে তেওঁ উভতি আহি দেউতাকক তেওঁৰ এজন দাস হিচাপে গ্ৰহণ কৰিবলৈ অনুৰোধ কৰিলে।</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যীচুৱে ক’লে, “যাওঁক, তোমাৰ বিশ্বাসে তোমাক সুস্থ কৰি তুলিছে।” লগে লগে তেওঁৰ দৃষ্টিশক্তি লাভ কৰিলে।</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“ধন্যবাদ যীচু!” বাৰ্টিমিয়াও যীচুৰ পিছে পিছে গ’ল যিয়ে তেওঁক দৃষ্টিশক্তি লাভ কৰিবলৈ দিলে।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as" sz="3600">
                <a:solidFill>
                  <a:schemeClr val="tx1">
                    <a:lumMod val="65000"/>
                    <a:lumOff val="35000"/>
                  </a:schemeClr>
                </a:solidFill>
              </a:rPr>
              <a:t>যীচুৱে বাৰ্তীমিয়াক ক’লে, “তুমি বিশ্বাসে তোমাক সুস্থ কৰিলা।”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s" sz="3600">
                <a:solidFill>
                  <a:schemeClr val="tx1">
                    <a:lumMod val="65000"/>
                    <a:lumOff val="35000"/>
                  </a:schemeClr>
                </a:solidFill>
              </a:rPr>
              <a:t>বিশ্বাসেই আমাক ৰক্ষা কৰে।</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s" sz="3600">
                <a:solidFill>
                  <a:schemeClr val="tx1">
                    <a:lumMod val="65000"/>
                    <a:lumOff val="35000"/>
                  </a:schemeClr>
                </a:solidFill>
              </a:rPr>
              <a:t>আন্তৰিক প্ৰাৰ্থনাত বিশ্বাস প্ৰকাশ কৰা হয়।</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s" sz="3600">
                <a:solidFill>
                  <a:schemeClr val="tx1">
                    <a:lumMod val="65000"/>
                    <a:lumOff val="35000"/>
                  </a:schemeClr>
                </a:solidFill>
              </a:rPr>
              <a:t>যেতিয়া আমি যীচুক প্ৰাৰ্থনা কৰোঁ,</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s" sz="3600">
                <a:solidFill>
                  <a:schemeClr val="tx1">
                    <a:lumMod val="65000"/>
                    <a:lumOff val="35000"/>
                  </a:schemeClr>
                </a:solidFill>
              </a:rPr>
              <a:t>আমাৰ এই বিশ্বাস থাকিব লাগিব।</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t>যীচু কোন?</a:t>
            </a:r>
            <a:r xmlns:a="http://schemas.openxmlformats.org/drawingml/2006/main">
              <a:rPr altLang="en-US" lang="a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 হৈছে..</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যীচুৱেই আমাৰ আন্তৰিক প্ৰাৰ্থনা শুনি আৰু ইয়াৰ প্ৰতি সঁহাৰি জনায়।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বাৰ্টিমিয়াই যীচুক কি বিচাৰিছিল?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মোক বহুত টকা দিয়ক।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মই তোমাৰ শিষ্য হ’ব বিচাৰো।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পানীৰ ওপৰত খোজ কাঢ়িবলৈ দিয়া।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মই আকৌ চাব বিচাৰো।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৪ </a:t>
            </a:r>
            <a:r xmlns:a="http://schemas.openxmlformats.org/drawingml/2006/main">
              <a:rPr altLang="ko-KR" lang="as" sz="2800">
                <a:solidFill>
                  <a:srgbClr val="ff0000"/>
                </a:solidFill>
              </a:rPr>
              <a:t>মই আকৌ চাব বিচাৰো।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যীচুৱে ক’লে, “যাওঁক, তোমাৰ বিশ্বাসে তোমাক সুস্থ কৰি তুলিছে।” লগে লগে তেওঁ দৃষ্টিশক্তি পালে আৰু বাটত যীচুৰ পিছে পিছে গ’ল।</a:t>
            </a:r>
            <a:endParaRPr xmlns:a="http://schemas.openxmlformats.org/drawingml/2006/main" altLang="ko-KR" lang="en-US" sz="3600"/>
          </a:p>
          <a:p>
            <a:pPr xmlns:a="http://schemas.openxmlformats.org/drawingml/2006/main" lvl="0">
              <a:defRPr/>
            </a:pPr>
            <a:r xmlns:a="http://schemas.openxmlformats.org/drawingml/2006/main">
              <a:rPr altLang="ko-KR" lang="as"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as"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মাৰ্ক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১০:</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৫২</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৭৭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জখিয়াই এজোপা গছত উঠিল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কিয়নো মানুহৰ পুত্ৰই হেৰাই যোৱা বস্তু বিচাৰিবলৈ আৰু ৰক্ষা কৰিবলৈ আহিছিল।"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লুক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১৯:</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জখিয়া নামৰ এজন ধনী মানুহ আছিল। তেওঁ আছিল এজন মুখ্য কৰ সংগ্ৰাহক, গতিকে মানুহে তেওঁক ঘৃণা কৰিছিল।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এদিন যীচুৱে জখিয়া বাস কৰা গাঁওখনলৈ আহিল। যীচুক চাবলৈ বহুত মানুহ ভিৰ হৈছিল।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দূৰৰ পৰা পুত্ৰ আহি থকা দেখি দেউতাকে দৌৰি আহি তাৰ ওচৰলৈ গৈ সাৱটি ধৰি আনন্দৰে গ্ৰহণ কৰিলে।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জখিয়াই যীচুক চাবলৈ গছত উঠি গ’ল। যীচুৱে তেওঁৰ ফালে চাই ক’লে। “জাকিয়া, লগে লগে নামি আহক। আজি তোমাৰ ঘৰত থাকিবই লাগিব।”</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"জখিয়াই যীচুক সিদ্ধান্ত ল'লে। "মই মোৰ সম্পত্তিৰ আধা দুখীয়াক দিম।"</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as" altLang="ko-KR" sz="3000">
                <a:solidFill>
                  <a:schemeClr val="tx1">
                    <a:lumMod val="65000"/>
                    <a:lumOff val="35000"/>
                  </a:schemeClr>
                </a:solidFill>
              </a:rPr>
              <a:t>যীচুৱে কৈছিল, "আজি এই ঘৰলৈ পৰিত্ৰাণ আহিল। মই হেৰাই যোৱা বস্তু বিচাৰিবলৈ আৰু পৰিত্ৰাণ কৰিবলৈ আহিছো।"</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chemeClr val="tx1">
                    <a:lumMod val="65000"/>
                    <a:lumOff val="35000"/>
                  </a:schemeClr>
                </a:solidFill>
              </a:rPr>
              <a:t>যেতিয়া জখিয়াই যীচুক লগ পাইছিল, তেতিয়া তেওঁ স্বীকাৰ কৰিছিল যে তেওঁ নিজৰ অতি প্ৰিয় সম্পত্তি দুখীয়াক দিব।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আপোনাৰ বাবে আটাইতকৈ গুৰুত্বপূৰ্ণ কথাটো 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যীচুক লগ পোৱাৰ পিছত আপুনি কি ত্যাগ কৰিলে?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আমি মনত ৰাখিব লাগিব যে আমাৰ বাবে আটাইতকৈ মূল্যৱান বস্তুটোৱেই হৈছে যীচু।</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rgbClr val="ff0000"/>
                </a:solidFill>
              </a:rPr>
              <a:t>যীচু কোন?</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 হৈছে..</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যীচুৱেই হৈছে সেই ত্ৰাণকৰ্তা যি এই দেশলৈ আহিছিল সকলোকে প্ৰভেদ নোহোৱাকৈ উদ্ধাৰ কৰিবলৈ।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a:t>
            </a:r>
            <a:r xmlns:a="http://schemas.openxmlformats.org/drawingml/2006/main">
              <a:rPr altLang="en-US" lang="as" sz="4000">
                <a:solidFill>
                  <a:srgbClr val="ff0000"/>
                </a:solidFill>
              </a:rPr>
              <a:t> </a:t>
            </a:r>
            <a:r xmlns:a="http://schemas.openxmlformats.org/drawingml/2006/main">
              <a:rPr altLang="ko-KR" lang="as" sz="4000">
                <a:solidFill>
                  <a:srgbClr val="ff0000"/>
                </a:solidFill>
              </a:rPr>
              <a:t>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জখিয়াক মানুহে কিয় ঘৃণা কৰিছিল?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কাৰণ</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তেওঁ</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আছিল</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প্ৰধান</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কৰ</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সংগ্ৰাহক।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কাৰণ তেওঁ যীচুক ভালদৰে বিশ্বাস কৰিছিল।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কাৰণ তেওঁ বহুত প্ৰাৰ্থনা কৰিছিল।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কাৰণ তেওঁ ধুনীয়া আছিল।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১ </a:t>
            </a:r>
            <a:r xmlns:a="http://schemas.openxmlformats.org/drawingml/2006/main">
              <a:rPr altLang="ko-KR" lang="as" sz="2800">
                <a:solidFill>
                  <a:srgbClr val="ff0000"/>
                </a:solidFill>
              </a:rPr>
              <a:t>কাৰণ তেওঁ এজন প্ৰধান কৰ সংগ্ৰাহক আছিল।</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কিয়নো মানুহৰ পুত্ৰই হেৰাই যোৱা বস্তু বিচাৰিবলৈ আৰু ৰক্ষা কৰিবলৈ আহিছিল।"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লুক</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১৯:</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১০</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as">
                <a:solidFill>
                  <a:schemeClr val="tx1">
                    <a:lumMod val="50000"/>
                    <a:lumOff val="50000"/>
                  </a:schemeClr>
                </a:solidFill>
              </a:rPr>
              <a:t>নং ৭৮ ঈশ্বৰৰ বাক্য</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as" sz="4400"/>
              <a:t>শিলৰ ওপৰত নিৰ্মিত এটা ঘৰ</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"সেয়েহে মোৰ এই কথাবোৰ শুনা আৰু কাৰ্যকৰী কৰা প্ৰতিজন ব্যক্তিয়ে শিলৰ ওপৰত নিজৰ ঘৰ সাজি লোৱা জ্ঞানী মানুহৰ নিচিনা হয়।"</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মেথিউ</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৭:</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২৪</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যীচুৱে ঘৰ সাজি থকা দুজন মানুহৰ কাহিনী কৈছিল।</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যীচুৱে কৈছিল, "ঈশ্বৰ, তোমাৰ পিতৃ সদায় তোমাৰ বাবে অপেক্ষা কৰি আছে।"</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এজনে বালিৰ ওপৰত, আন এজনে শিলৰ ওপৰত ঘৰ সাজিবলৈ সিদ্ধান্ত ল’লে।</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দুয়োজনে বহুত কষ্ট কৰি ঘৰ এটা সাজিলে। দুয়োটা ঘৰ বাহিৰৰ পৰা মজবুত যেন লাগিছিল কোনো ডাঙৰ পাৰ্থক্য নোহোৱাকৈ।</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ধাৰাসাৰ বৰষুণৰ ফলত বানপানীৰ সৃষ্টি হোৱাত বালিৰ ওপৰত নিৰ্মাণ কৰা ঘৰটো উটুৱাই লৈ যায়। কিন্তু শিলটোৰ ওপৰত নিৰ্মিত ঘৰটো দৃঢ়তাৰে থিয় হৈ আছিল।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যীচুৱে কৈছিল, “যি কোনোৱে মোৰ বাক্য শুনি বাস্তৱত পৰিণত কৰে, তেওঁ শিলৰ ওপৰত নিজৰ ঘৰ নিৰ্মাণ কৰা এজন জ্ঞানী মানুহৰ দৰে।”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as" sz="3600">
                <a:solidFill>
                  <a:schemeClr val="tx1">
                    <a:lumMod val="65000"/>
                    <a:lumOff val="35000"/>
                  </a:schemeClr>
                </a:solidFill>
              </a:rPr>
              <a:t>যীচুৱে কৈছিল, “যি কোনোৱে মোৰ বাক্য শুনি বাস্তৱত পৰিণত কৰে, তেওঁ শিলৰ ওপৰত নিজৰ ঘৰ নিৰ্মাণ কৰা এজন জ্ঞানী মানুহৰ দৰে।”</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s" sz="3600">
                <a:solidFill>
                  <a:schemeClr val="tx1">
                    <a:lumMod val="65000"/>
                    <a:lumOff val="35000"/>
                  </a:schemeClr>
                </a:solidFill>
              </a:rPr>
              <a:t>আপুনি ঈশ্বৰৰ প্ৰতিটো বাক্যক বাস্তৱত প্ৰয়োগ কৰেনে?</a:t>
            </a:r>
            <a:r xmlns:a="http://schemas.openxmlformats.org/drawingml/2006/main">
              <a:rPr altLang="en-US" lang="as" sz="3600">
                <a:solidFill>
                  <a:schemeClr val="tx1">
                    <a:lumMod val="65000"/>
                    <a:lumOff val="35000"/>
                  </a:schemeClr>
                </a:solidFill>
              </a:rPr>
              <a:t> </a:t>
            </a:r>
            <a:r xmlns:a="http://schemas.openxmlformats.org/drawingml/2006/main">
              <a:rPr altLang="ko-KR" lang="as" sz="3600">
                <a:solidFill>
                  <a:schemeClr val="tx1">
                    <a:lumMod val="65000"/>
                    <a:lumOff val="35000"/>
                  </a:schemeClr>
                </a:solidFill>
              </a:rPr>
              <a:t>আহক আমি ঈশ্বৰৰ বাক্য পালন কৰা জ্ঞানী মানুহ হওঁ।</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t>যীচু কোন?</a:t>
            </a:r>
            <a:r xmlns:a="http://schemas.openxmlformats.org/drawingml/2006/main">
              <a:rPr altLang="en-US" lang="a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a:t>
            </a:r>
            <a:r xmlns:a="http://schemas.openxmlformats.org/drawingml/2006/main">
              <a:rPr altLang="en-US" lang="as" sz="3600">
                <a:solidFill>
                  <a:srgbClr val="0070c0"/>
                </a:solidFill>
              </a:rPr>
              <a:t> </a:t>
            </a:r>
            <a:r xmlns:a="http://schemas.openxmlformats.org/drawingml/2006/main">
              <a:rPr altLang="ko-KR" lang="as" sz="3600">
                <a:solidFill>
                  <a:srgbClr val="0070c0"/>
                </a:solidFill>
              </a:rPr>
              <a:t>হয়..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যীচুৱেই হৈছে সেইজন যিয়ে বাক্য পালন কৰাসকলৰ ওপৰত আনন্দিত হয়।</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বালিৰ ওপৰত নিৰ্মাণ কৰা ঘৰটো কেতিয়া ভাঙি গ’ল?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ঘৰ সাজি লোৱাৰ লগে লগে,</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যেতিয়া সূৰ্য্য পোহৰ হৈ আছিল,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যেতিয়া ঘৰত বহুত মানুহ আহিছিল,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যেতিয়া বহুত বৰষুণ হৈছিল আৰু বানপানী হৈছিল,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৪ </a:t>
            </a:r>
            <a:r xmlns:a="http://schemas.openxmlformats.org/drawingml/2006/main">
              <a:rPr altLang="ko-KR" lang="as" sz="2800">
                <a:solidFill>
                  <a:srgbClr val="ff0000"/>
                </a:solidFill>
              </a:rPr>
              <a:t>যেতিয়া বহুত বৰষুণ হৈছিল আৰু বানপানী হৈছিল,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"সেয়েহে মোৰ এই কথাবোৰ শুনা আৰু কাৰ্যকৰী কৰা প্ৰতিজন ব্যক্তিয়ে শিলৰ ওপৰত নিজৰ ঘৰ সাজি লোৱা জ্ঞানী মানুহৰ নিচিনা হয়।"</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মেথিউ</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৭:</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২৪</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৭৯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পাঁচগৰাকী জ্ঞানী কুমাৰী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"সেয়েহে সজাগ হৈ থাকক, কিয়নো তোমালোকে দিন বা ঘন্টা নাজানা।"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মেথিউ</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২৫:</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১৩</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chemeClr val="tx1">
                    <a:lumMod val="65000"/>
                    <a:lumOff val="35000"/>
                  </a:schemeClr>
                </a:solidFill>
              </a:rPr>
              <a:t>আমি আমাৰ জীৱনত বহুত পাপ কৰোঁ।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গতিকে আমি ঈশ্বৰৰ বিৰুদ্ধে পাপ কৰাৰ বাবে নিজকে দোষী অনুভৱ কৰোঁ।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কিন্তু ঈশ্বৰে আমাৰ পাপৰ বাবে সদায় আমাক ক্ষমা কৰি দিলে।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কাৰণ যীচুৱে ইতিমধ্যে আমাৰ সকলো পাপ নিজৰ দখললৈ লৈ গৈছে।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এই কথা বিশ্বাস কৰি কৃতজ্ঞতা আৰু আনন্দৰে ঈশ্বৰৰ ওচৰলৈ যাব লাগিব।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দহগৰাকী কুমাৰীয়ে বিয়াৰ ভোজৰ বাবে সাজু হৈছিল। পাঁচজন জ্ঞানী ছোৱালীয়ে পৰ্যাপ্ত তেল দি লেম্প প্ৰস্তুত কৰিলে, কিন্তু বাকী পাঁচজনীয়ে কৰা নাছিল।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as" altLang="ko-KR" sz="3200">
                <a:solidFill>
                  <a:schemeClr val="tx1">
                    <a:lumMod val="65000"/>
                    <a:lumOff val="35000"/>
                  </a:schemeClr>
                </a:solidFill>
              </a:rPr>
              <a:t>ৰাতি দৰা দেৰি হ’লে দহজনী কুমাৰী টোপনি গ’ল।</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"দৰা ইয়াত আছে!" কুমাৰীহঁতে খৰখেদাকৈ উঠিল। আৰু পর্যাপ্ত তেল প্রস্তুত নকৰা পাঁচজনী কুমাৰীৰ লাইট নুমাই গ’ল৷</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“আমাক অলপ তেল দিয়ক।" "আমি যদি তোমাক আমাৰ তেল দিওঁ, আমাৰো তেল শেষ হ'ব পাৰে। যোৱা তেল ল'বলৈ।"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কিন্তু পাঁচগৰাকী মূৰ্খ ছোৱালী তেল কিনিবলৈ যোৱাৰ সময়তে ভোজৰ দুৱাৰখন বন্ধ হৈ গ’ল। অৱশেষত সেই পাঁচগৰাকী মূৰ্খ ছোৱালীক পাৰ্টিত উপস্থিত থাকিবলৈ দিয়া নহ’ল।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as" sz="3600">
                <a:solidFill>
                  <a:schemeClr val="tx1">
                    <a:lumMod val="65000"/>
                    <a:lumOff val="35000"/>
                  </a:schemeClr>
                </a:solidFill>
              </a:rPr>
              <a:t>এইটো এটা কাহিনী যিটো যীচুৱে আমাক কয় যে তেওঁ ঘূৰি অহা দিনটোলৈ কেনেকৈ অপেক্ষা কৰিব লাগে।</a:t>
            </a:r>
            <a:r xmlns:a="http://schemas.openxmlformats.org/drawingml/2006/main">
              <a:rPr altLang="en-US" lang="as" sz="3600">
                <a:solidFill>
                  <a:schemeClr val="tx1">
                    <a:lumMod val="65000"/>
                    <a:lumOff val="35000"/>
                  </a:schemeClr>
                </a:solidFill>
              </a:rPr>
              <a:t> </a:t>
            </a:r>
            <a:r xmlns:a="http://schemas.openxmlformats.org/drawingml/2006/main">
              <a:rPr altLang="ko-KR" lang="as" sz="3600">
                <a:solidFill>
                  <a:schemeClr val="tx1">
                    <a:lumMod val="65000"/>
                    <a:lumOff val="35000"/>
                  </a:schemeClr>
                </a:solidFill>
              </a:rPr>
              <a:t>কোনেও নাজানে</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s" sz="3600">
                <a:solidFill>
                  <a:schemeClr val="tx1">
                    <a:lumMod val="65000"/>
                    <a:lumOff val="35000"/>
                  </a:schemeClr>
                </a:solidFill>
              </a:rPr>
              <a:t>যেতিয়া যীচু পুনৰ আহিব।</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as" sz="3600">
                <a:solidFill>
                  <a:schemeClr val="tx1">
                    <a:lumMod val="65000"/>
                    <a:lumOff val="35000"/>
                  </a:schemeClr>
                </a:solidFill>
              </a:rPr>
              <a:t>কিন্তু পাঁচগৰাকী জ্ঞানী কুমাৰীৰ দৰে আমিও সদায় সাৰ পাই প্ৰস্তুত হৃদয়েৰে যীচুৰ বাবে অপেক্ষা কৰিব লাগিব।</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t>যীচু কোন?</a:t>
            </a:r>
            <a:r xmlns:a="http://schemas.openxmlformats.org/drawingml/2006/main">
              <a:rPr altLang="en-US" lang="a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 প্ৰতিজ্ঞা কৰিছিল যে যেতিয়া কোনেও নাজানে তেতিয়া পুনৰ এই দেশলৈ উভতি আহিব।</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মূৰ্খ পাঁচ কুমাৰীয়ে কি প্ৰস্তুত কৰা নাছিল?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তেল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পানী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কাপোৰ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উপহাৰ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১ </a:t>
            </a:r>
            <a:r xmlns:a="http://schemas.openxmlformats.org/drawingml/2006/main">
              <a:rPr altLang="ko-KR" lang="as" sz="2800">
                <a:solidFill>
                  <a:srgbClr val="ff0000"/>
                </a:solidFill>
              </a:rPr>
              <a:t>তেল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"সেয়েহে সজাগ হৈ থাকক, কিয়নো তোমালোকে দিন বা ঘন্টা নাজানা।"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মেথিউ</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২৫:</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১৩</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as" altLang="ko-KR" b="1">
                <a:solidFill>
                  <a:schemeClr val="tx1">
                    <a:lumMod val="50000"/>
                    <a:lumOff val="50000"/>
                  </a:schemeClr>
                </a:solidFill>
              </a:rPr>
              <a:t>নং ৮০ ঈশ্বৰৰ বাক্য</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as" altLang="ko-KR" sz="4400"/>
              <a:t>প্ৰতিভাৰ দৃষ্টান্ত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t>যীচু কোন?</a:t>
            </a:r>
            <a:r xmlns:a="http://schemas.openxmlformats.org/drawingml/2006/main">
              <a:rPr altLang="en-US" lang="a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a:t>
            </a:r>
            <a:r xmlns:a="http://schemas.openxmlformats.org/drawingml/2006/main">
              <a:rPr altLang="en-US" lang="as" sz="3600">
                <a:solidFill>
                  <a:srgbClr val="0070c0"/>
                </a:solidFill>
              </a:rPr>
              <a:t> </a:t>
            </a:r>
            <a:r xmlns:a="http://schemas.openxmlformats.org/drawingml/2006/main">
              <a:rPr altLang="ko-KR" lang="as" sz="3600">
                <a:solidFill>
                  <a:srgbClr val="0070c0"/>
                </a:solidFill>
              </a:rPr>
              <a:t>হয়..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যীচুৱেই আমাক সদায় ভাল পায় আৰু অপেক্ষা কৰে।</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"তেওঁৰ মালিকে উত্তৰ দিলে, 'ভাল কৰিলা, ভাল আৰু বিশ্বাসী দাস! তুমি কেইটামান কামত বিশ্বাসী হৈছা; মই তোমাক বহু কামৰ দায়িত্ব দিম। তোমাৰ মালিকৰ সুখৰ অংশীদাৰ হ'বা!'</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মেথিউ</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২৫:২১</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এজন ব্যক্তিয়ে বহিঃৰাজ্যলৈ যোৱাৰ পথত নিজৰ চাকৰৰ হাতত টকা আৰোপ কৰিছিল। তেওঁ প্ৰথম দাসক পাঁচ টাকৈ, দ্বিতীয় দাসক দুটা আৰু তৃতীয়জনক এটা প্ৰতিভাৰ দিলে।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as" sz="2800">
                <a:solidFill>
                  <a:schemeClr val="tx1">
                    <a:lumMod val="65000"/>
                    <a:lumOff val="35000"/>
                  </a:schemeClr>
                </a:solidFill>
              </a:rPr>
              <a:t>৫ প্ৰতিভা আৰু দুটা প্ৰতিভা পোৱা চাকৰজনে একেলগে গৈ তেওঁলোকৰ ধন কামত লগাই দুগুণ লাভ কৰিলে। অৱশ্যে ১টা টেলেণ্ট পোৱা এজন ব্যক্তিয়ে ওলাই গৈ মাটিত গাঁত খান্দি মালিকৰ টকা লুকুৱাই ৰাখিলে।</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যেতিয়া মালিকে উভতি আহি তেওঁলোকৰ লগত হিচাপ-নিকাচ কৰিলে, তেতিয়া প্ৰথম দাসজনে আৰু পাঁচ টাকৈ আৰু দ্বিতীয়জনে আৰু দুটকা লাভ কৰিলে।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কিন্তু, যি দাসে এটা প্ৰতিভা লাভ কৰিছিল, তেওঁ একো লাভ কৰা নাছিল। “মাষ্টৰ, তুমি মোক মাত্ৰ এটা প্ৰতিভাহে দিলা। তেনেহ’লে মই আৰু টকা কেনেকৈ উপাৰ্জন কৰিম?”</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as" altLang="ko-KR" sz="2800">
                <a:solidFill>
                  <a:schemeClr val="tx1">
                    <a:lumMod val="65000"/>
                    <a:lumOff val="35000"/>
                  </a:schemeClr>
                </a:solidFill>
              </a:rPr>
              <a:t>তাৰ মালিকৰ খং উঠিল। “আপুনি মোৰ ধন বেংকাৰসকলৰ ওচৰত জমা কৰি দিব লাগিছিল, মই সুতৰ সৈতে ঘূৰাই পালোঁহেঁতেন। তুমি অমূল্য চাকৰ, মোৰ ঘৰৰ পৰা ওলাই যোৱা!"</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solidFill>
                  <a:schemeClr val="tx1">
                    <a:lumMod val="65000"/>
                    <a:lumOff val="35000"/>
                  </a:schemeClr>
                </a:solidFill>
              </a:rPr>
              <a:t>যীচুৱে আমাক প্ৰতিভাৰ দৃষ্টান্তৰ দ্বাৰা এলেহুৱা নহ’বলৈ সকীয়াই দিছে।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আমি কিমান পাইছো তাতকৈও গুৰুত্বপূৰ্ণ কিবা এটা আছে।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তাতোকৈ গুৰুত্বপূৰ্ণ কথাটো হ’ল আপোনাৰ হাতত থকাখিনি নিষ্ঠাৰে ব্যৱহাৰ কৰি ঈশ্বৰৰ মহিমাৰ বাবে জীৱন যাপন কৰা।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আমি সকলোৱে সেই ধৰণৰ জীৱন যাপন কৰা উচিত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as" sz="3200">
                <a:solidFill>
                  <a:schemeClr val="tx1">
                    <a:lumMod val="65000"/>
                    <a:lumOff val="35000"/>
                  </a:schemeClr>
                </a:solidFill>
              </a:rPr>
              <a:t>যীচুৱে প্ৰশংসা কৰিবলৈ।</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as" sz="3200"/>
              <a:t>যীচু কোন?</a:t>
            </a:r>
            <a:r xmlns:a="http://schemas.openxmlformats.org/drawingml/2006/main">
              <a:rPr altLang="en-US" lang="a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rgbClr val="0070c0"/>
                </a:solidFill>
              </a:rPr>
              <a:t>যীচু হৈছে..</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as" sz="3600">
                <a:solidFill>
                  <a:schemeClr val="tx1">
                    <a:lumMod val="65000"/>
                    <a:lumOff val="35000"/>
                  </a:schemeClr>
                </a:solidFill>
              </a:rPr>
              <a:t>যীচুৱেই আমাৰ প্ৰভু, যিয়ে আমাৰ জীৱনৰ মূল্যায়ন কৰে আৰু সেই অনুসৰি আমাক পুৰস্কৃত কৰে।</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solidFill>
                  <a:srgbClr val="ff0000"/>
                </a:solidFill>
              </a:rPr>
              <a:t>আজিৰ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as" sz="3200">
                <a:solidFill>
                  <a:schemeClr val="tx1">
                    <a:lumMod val="65000"/>
                    <a:lumOff val="35000"/>
                  </a:schemeClr>
                </a:solidFill>
              </a:rPr>
              <a:t>দূৰলৈ যাত্ৰা কৰি থাকোঁতে মালিকে চাকৰসকলৰ ওপৰত কি অৰ্পণ কৰিছিল?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১ </a:t>
            </a:r>
            <a:r xmlns:a="http://schemas.openxmlformats.org/drawingml/2006/main">
              <a:rPr altLang="ko-KR" lang="as" sz="2800">
                <a:solidFill>
                  <a:schemeClr val="tx1">
                    <a:lumMod val="65000"/>
                    <a:lumOff val="35000"/>
                  </a:schemeClr>
                </a:solidFill>
              </a:rPr>
              <a:t>ঘৰ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২ </a:t>
            </a:r>
            <a:r xmlns:a="http://schemas.openxmlformats.org/drawingml/2006/main">
              <a:rPr altLang="ko-KR" lang="as" sz="2800">
                <a:solidFill>
                  <a:schemeClr val="tx1">
                    <a:lumMod val="65000"/>
                    <a:lumOff val="35000"/>
                  </a:schemeClr>
                </a:solidFill>
              </a:rPr>
              <a:t>ফিল্ড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৩ </a:t>
            </a:r>
            <a:r xmlns:a="http://schemas.openxmlformats.org/drawingml/2006/main">
              <a:rPr altLang="ko-KR" lang="as" sz="2800">
                <a:solidFill>
                  <a:schemeClr val="tx1">
                    <a:lumMod val="65000"/>
                    <a:lumOff val="35000"/>
                  </a:schemeClr>
                </a:solidFill>
              </a:rPr>
              <a:t>ষ্ট'ৰ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chemeClr val="tx1">
                    <a:lumMod val="65000"/>
                    <a:lumOff val="35000"/>
                  </a:schemeClr>
                </a:solidFill>
              </a:rPr>
              <a:t>৪ </a:t>
            </a:r>
            <a:r xmlns:a="http://schemas.openxmlformats.org/drawingml/2006/main">
              <a:rPr altLang="ko-KR" lang="as" sz="2800">
                <a:solidFill>
                  <a:schemeClr val="tx1">
                    <a:lumMod val="65000"/>
                    <a:lumOff val="35000"/>
                  </a:schemeClr>
                </a:solidFill>
              </a:rPr>
              <a:t>প্ৰতিভা</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as" sz="2800">
                <a:solidFill>
                  <a:srgbClr val="ff0000"/>
                </a:solidFill>
              </a:rPr>
              <a:t>৪ </a:t>
            </a:r>
            <a:r xmlns:a="http://schemas.openxmlformats.org/drawingml/2006/main">
              <a:rPr altLang="ko-KR" lang="as" sz="2800">
                <a:solidFill>
                  <a:srgbClr val="ff0000"/>
                </a:solidFill>
              </a:rPr>
              <a:t>প্ৰতিভা</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as" sz="4000"/>
              <a:t>আজিৰ বাক্য</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as" sz="3600"/>
              <a:t>"তেওঁৰ মালিকে উত্তৰ দিলে, 'ভাল কৰিলা, ভাল আৰু বিশ্বাসী দাস! তুমি কেইটামান কামত বিশ্বাসী হৈছা; মই তোমাক বহু কামৰ দায়িত্ব দিম। তোমাৰ মালিকৰ সুখৰ অংশীদাৰ হ'বা!'</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as" sz="2800">
                <a:solidFill>
                  <a:schemeClr val="tx1">
                    <a:lumMod val="65000"/>
                    <a:lumOff val="35000"/>
                  </a:schemeClr>
                </a:solidFill>
              </a:rPr>
              <a:t>মেথিউ</a:t>
            </a:r>
            <a:r xmlns:a="http://schemas.openxmlformats.org/drawingml/2006/main">
              <a:rPr altLang="en-US" lang="as" sz="2800">
                <a:solidFill>
                  <a:schemeClr val="tx1">
                    <a:lumMod val="65000"/>
                    <a:lumOff val="35000"/>
                  </a:schemeClr>
                </a:solidFill>
              </a:rPr>
              <a:t> </a:t>
            </a:r>
            <a:r xmlns:a="http://schemas.openxmlformats.org/drawingml/2006/main">
              <a:rPr altLang="ko-KR" lang="as" sz="2800">
                <a:solidFill>
                  <a:schemeClr val="tx1">
                    <a:lumMod val="65000"/>
                    <a:lumOff val="35000"/>
                  </a:schemeClr>
                </a:solidFill>
              </a:rPr>
              <a:t>২৫:২১</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